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Germania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GermaniaOn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b84c4d7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b84c4d72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1ae90020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1ae90020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19cb5968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19cb5968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1ae9002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1ae9002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1ae9002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1ae9002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cf0c47e2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cf0c47e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19cb5968c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19cb5968c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217b057a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217b057a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cf0c480f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cf0c480f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9132b69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9132b69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cf0c47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cf0c47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b84c4d72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b84c4d72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19cb5b3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19cb5b3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217b057a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217b057a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217b057a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217b057a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cf0c47e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cf0c47e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cf0c480f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cf0c480f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19cb5968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19cb5968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Realistic stealth capabilities, the player has to manage line of sight, loudness as well as visibility to avoid detection, or to distract enemies enough for them to ignore the player’s presence.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Fantasy vampire inspired abilities to aid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Stealth game with destructible environments, contrary to other stealth games where environment is solid and no flashy actions can destroy walls.</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Immersive play on lighting engine, where the fog of war ebbs and flows to obscure the vision of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Complex AI behavior, they live their own lives and routines during the game’s time, where each of them has their own individual work and tasks as well as needs.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cf0c480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cf0c480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19cb5968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19cb5968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19cb5968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19cb5968c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19cb5968c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19cb5968c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cf0c480f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cf0c480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sp>
        <p:nvSpPr>
          <p:cNvPr id="9" name="Google Shape;9;p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88825" y="3738200"/>
            <a:ext cx="3252600" cy="789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250" y="539500"/>
            <a:ext cx="7717500" cy="117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0"/>
              <a:buNone/>
              <a:defRPr sz="8000">
                <a:solidFill>
                  <a:schemeClr val="dk2"/>
                </a:solidFill>
              </a:defRPr>
            </a:lvl1pPr>
            <a:lvl2pPr lvl="1" algn="ctr">
              <a:spcBef>
                <a:spcPts val="0"/>
              </a:spcBef>
              <a:spcAft>
                <a:spcPts val="0"/>
              </a:spcAft>
              <a:buClr>
                <a:srgbClr val="D9D9D9"/>
              </a:buClr>
              <a:buSzPts val="8000"/>
              <a:buNone/>
              <a:defRPr sz="8000">
                <a:solidFill>
                  <a:srgbClr val="D9D9D9"/>
                </a:solidFill>
              </a:defRPr>
            </a:lvl2pPr>
            <a:lvl3pPr lvl="2" algn="ctr">
              <a:spcBef>
                <a:spcPts val="0"/>
              </a:spcBef>
              <a:spcAft>
                <a:spcPts val="0"/>
              </a:spcAft>
              <a:buClr>
                <a:srgbClr val="D9D9D9"/>
              </a:buClr>
              <a:buSzPts val="8000"/>
              <a:buNone/>
              <a:defRPr sz="8000">
                <a:solidFill>
                  <a:srgbClr val="D9D9D9"/>
                </a:solidFill>
              </a:defRPr>
            </a:lvl3pPr>
            <a:lvl4pPr lvl="3" algn="ctr">
              <a:spcBef>
                <a:spcPts val="0"/>
              </a:spcBef>
              <a:spcAft>
                <a:spcPts val="0"/>
              </a:spcAft>
              <a:buClr>
                <a:srgbClr val="D9D9D9"/>
              </a:buClr>
              <a:buSzPts val="8000"/>
              <a:buNone/>
              <a:defRPr sz="8000">
                <a:solidFill>
                  <a:srgbClr val="D9D9D9"/>
                </a:solidFill>
              </a:defRPr>
            </a:lvl4pPr>
            <a:lvl5pPr lvl="4" algn="ctr">
              <a:spcBef>
                <a:spcPts val="0"/>
              </a:spcBef>
              <a:spcAft>
                <a:spcPts val="0"/>
              </a:spcAft>
              <a:buClr>
                <a:srgbClr val="D9D9D9"/>
              </a:buClr>
              <a:buSzPts val="8000"/>
              <a:buNone/>
              <a:defRPr sz="8000">
                <a:solidFill>
                  <a:srgbClr val="D9D9D9"/>
                </a:solidFill>
              </a:defRPr>
            </a:lvl5pPr>
            <a:lvl6pPr lvl="5" algn="ctr">
              <a:spcBef>
                <a:spcPts val="0"/>
              </a:spcBef>
              <a:spcAft>
                <a:spcPts val="0"/>
              </a:spcAft>
              <a:buClr>
                <a:srgbClr val="D9D9D9"/>
              </a:buClr>
              <a:buSzPts val="8000"/>
              <a:buNone/>
              <a:defRPr sz="8000">
                <a:solidFill>
                  <a:srgbClr val="D9D9D9"/>
                </a:solidFill>
              </a:defRPr>
            </a:lvl6pPr>
            <a:lvl7pPr lvl="6" algn="ctr">
              <a:spcBef>
                <a:spcPts val="0"/>
              </a:spcBef>
              <a:spcAft>
                <a:spcPts val="0"/>
              </a:spcAft>
              <a:buClr>
                <a:srgbClr val="D9D9D9"/>
              </a:buClr>
              <a:buSzPts val="8000"/>
              <a:buNone/>
              <a:defRPr sz="8000">
                <a:solidFill>
                  <a:srgbClr val="D9D9D9"/>
                </a:solidFill>
              </a:defRPr>
            </a:lvl7pPr>
            <a:lvl8pPr lvl="7" algn="ctr">
              <a:spcBef>
                <a:spcPts val="0"/>
              </a:spcBef>
              <a:spcAft>
                <a:spcPts val="0"/>
              </a:spcAft>
              <a:buClr>
                <a:srgbClr val="D9D9D9"/>
              </a:buClr>
              <a:buSzPts val="8000"/>
              <a:buNone/>
              <a:defRPr sz="8000">
                <a:solidFill>
                  <a:srgbClr val="D9D9D9"/>
                </a:solidFill>
              </a:defRPr>
            </a:lvl8pPr>
            <a:lvl9pPr lvl="8" algn="ctr">
              <a:spcBef>
                <a:spcPts val="0"/>
              </a:spcBef>
              <a:spcAft>
                <a:spcPts val="0"/>
              </a:spcAft>
              <a:buClr>
                <a:srgbClr val="D9D9D9"/>
              </a:buClr>
              <a:buSzPts val="8000"/>
              <a:buNone/>
              <a:defRPr sz="8000">
                <a:solidFill>
                  <a:srgbClr val="D9D9D9"/>
                </a:solidFill>
              </a:defRPr>
            </a:lvl9pPr>
          </a:lstStyle>
          <a:p/>
        </p:txBody>
      </p:sp>
      <p:sp>
        <p:nvSpPr>
          <p:cNvPr id="12" name="Google Shape;12;p2"/>
          <p:cNvSpPr txBox="1"/>
          <p:nvPr>
            <p:ph idx="1" type="subTitle"/>
          </p:nvPr>
        </p:nvSpPr>
        <p:spPr>
          <a:xfrm>
            <a:off x="1010975" y="3906950"/>
            <a:ext cx="2808300" cy="451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5" name="Shape 45"/>
        <p:cNvGrpSpPr/>
        <p:nvPr/>
      </p:nvGrpSpPr>
      <p:grpSpPr>
        <a:xfrm>
          <a:off x="0" y="0"/>
          <a:ext cx="0" cy="0"/>
          <a:chOff x="0" y="0"/>
          <a:chExt cx="0" cy="0"/>
        </a:xfrm>
      </p:grpSpPr>
      <p:sp>
        <p:nvSpPr>
          <p:cNvPr id="46" name="Google Shape;46;p11"/>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713250" y="1584900"/>
            <a:ext cx="7717500" cy="135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48" name="Google Shape;48;p11"/>
          <p:cNvSpPr txBox="1"/>
          <p:nvPr>
            <p:ph idx="1" type="subTitle"/>
          </p:nvPr>
        </p:nvSpPr>
        <p:spPr>
          <a:xfrm>
            <a:off x="713250" y="3083100"/>
            <a:ext cx="77175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713275"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3" name="Google Shape;53;p13"/>
          <p:cNvSpPr txBox="1"/>
          <p:nvPr>
            <p:ph idx="2" type="subTitle"/>
          </p:nvPr>
        </p:nvSpPr>
        <p:spPr>
          <a:xfrm>
            <a:off x="71325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4" name="Google Shape;54;p13"/>
          <p:cNvSpPr txBox="1"/>
          <p:nvPr>
            <p:ph hasCustomPrompt="1" type="title"/>
          </p:nvPr>
        </p:nvSpPr>
        <p:spPr>
          <a:xfrm>
            <a:off x="1108030"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5" name="Google Shape;55;p13"/>
          <p:cNvSpPr txBox="1"/>
          <p:nvPr>
            <p:ph idx="3" type="subTitle"/>
          </p:nvPr>
        </p:nvSpPr>
        <p:spPr>
          <a:xfrm>
            <a:off x="2677509"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 name="Google Shape;56;p13"/>
          <p:cNvSpPr txBox="1"/>
          <p:nvPr>
            <p:ph idx="4" type="subTitle"/>
          </p:nvPr>
        </p:nvSpPr>
        <p:spPr>
          <a:xfrm>
            <a:off x="267749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7" name="Google Shape;57;p13"/>
          <p:cNvSpPr txBox="1"/>
          <p:nvPr>
            <p:ph hasCustomPrompt="1" idx="5" type="title"/>
          </p:nvPr>
        </p:nvSpPr>
        <p:spPr>
          <a:xfrm>
            <a:off x="307226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8" name="Google Shape;58;p13"/>
          <p:cNvSpPr txBox="1"/>
          <p:nvPr>
            <p:ph idx="6" type="subTitle"/>
          </p:nvPr>
        </p:nvSpPr>
        <p:spPr>
          <a:xfrm>
            <a:off x="4641743"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13"/>
          <p:cNvSpPr txBox="1"/>
          <p:nvPr>
            <p:ph idx="7" type="subTitle"/>
          </p:nvPr>
        </p:nvSpPr>
        <p:spPr>
          <a:xfrm>
            <a:off x="464172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0" name="Google Shape;60;p13"/>
          <p:cNvSpPr txBox="1"/>
          <p:nvPr>
            <p:ph hasCustomPrompt="1" idx="8" type="title"/>
          </p:nvPr>
        </p:nvSpPr>
        <p:spPr>
          <a:xfrm>
            <a:off x="503650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1" name="Google Shape;61;p13"/>
          <p:cNvSpPr txBox="1"/>
          <p:nvPr>
            <p:ph idx="9" type="subTitle"/>
          </p:nvPr>
        </p:nvSpPr>
        <p:spPr>
          <a:xfrm>
            <a:off x="6605977"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3"/>
          <p:cNvSpPr txBox="1"/>
          <p:nvPr>
            <p:ph idx="13" type="subTitle"/>
          </p:nvPr>
        </p:nvSpPr>
        <p:spPr>
          <a:xfrm>
            <a:off x="660596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3" name="Google Shape;63;p13"/>
          <p:cNvSpPr txBox="1"/>
          <p:nvPr>
            <p:ph hasCustomPrompt="1" idx="14" type="title"/>
          </p:nvPr>
        </p:nvSpPr>
        <p:spPr>
          <a:xfrm>
            <a:off x="7000748"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4" name="Google Shape;64;p13"/>
          <p:cNvSpPr txBox="1"/>
          <p:nvPr>
            <p:ph idx="15"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65" name="Shape 65"/>
        <p:cNvGrpSpPr/>
        <p:nvPr/>
      </p:nvGrpSpPr>
      <p:grpSpPr>
        <a:xfrm>
          <a:off x="0" y="0"/>
          <a:ext cx="0" cy="0"/>
          <a:chOff x="0" y="0"/>
          <a:chExt cx="0" cy="0"/>
        </a:xfrm>
      </p:grpSpPr>
      <p:sp>
        <p:nvSpPr>
          <p:cNvPr id="66" name="Google Shape;66;p14"/>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subTitle"/>
          </p:nvPr>
        </p:nvSpPr>
        <p:spPr>
          <a:xfrm>
            <a:off x="2977200" y="1869375"/>
            <a:ext cx="4408800" cy="12858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4"/>
          <p:cNvSpPr txBox="1"/>
          <p:nvPr>
            <p:ph idx="2" type="subTitle"/>
          </p:nvPr>
        </p:nvSpPr>
        <p:spPr>
          <a:xfrm>
            <a:off x="2977200" y="3284375"/>
            <a:ext cx="4408800" cy="443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Germania One"/>
              <a:buNone/>
              <a:defRPr sz="3000">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_2">
    <p:bg>
      <p:bgPr>
        <a:solidFill>
          <a:schemeClr val="dk1"/>
        </a:solidFill>
      </p:bgPr>
    </p:bg>
    <p:spTree>
      <p:nvGrpSpPr>
        <p:cNvPr id="69" name="Shape 69"/>
        <p:cNvGrpSpPr/>
        <p:nvPr/>
      </p:nvGrpSpPr>
      <p:grpSpPr>
        <a:xfrm>
          <a:off x="0" y="0"/>
          <a:ext cx="0" cy="0"/>
          <a:chOff x="0" y="0"/>
          <a:chExt cx="0" cy="0"/>
        </a:xfrm>
      </p:grpSpPr>
      <p:sp>
        <p:nvSpPr>
          <p:cNvPr id="70" name="Google Shape;70;p15"/>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hasCustomPrompt="1" type="title"/>
          </p:nvPr>
        </p:nvSpPr>
        <p:spPr>
          <a:xfrm>
            <a:off x="1654500" y="537213"/>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2" name="Google Shape;72;p15"/>
          <p:cNvSpPr txBox="1"/>
          <p:nvPr>
            <p:ph idx="1" type="subTitle"/>
          </p:nvPr>
        </p:nvSpPr>
        <p:spPr>
          <a:xfrm>
            <a:off x="1654500" y="1359213"/>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5"/>
          <p:cNvSpPr txBox="1"/>
          <p:nvPr>
            <p:ph hasCustomPrompt="1" idx="2" type="title"/>
          </p:nvPr>
        </p:nvSpPr>
        <p:spPr>
          <a:xfrm>
            <a:off x="1654500" y="3365488"/>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4" name="Google Shape;74;p15"/>
          <p:cNvSpPr txBox="1"/>
          <p:nvPr>
            <p:ph idx="3" type="subTitle"/>
          </p:nvPr>
        </p:nvSpPr>
        <p:spPr>
          <a:xfrm>
            <a:off x="1654500" y="4187488"/>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5" name="Google Shape;75;p15"/>
          <p:cNvSpPr txBox="1"/>
          <p:nvPr>
            <p:ph hasCustomPrompt="1" idx="4" type="title"/>
          </p:nvPr>
        </p:nvSpPr>
        <p:spPr>
          <a:xfrm>
            <a:off x="1654500" y="1951350"/>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6" name="Google Shape;76;p15"/>
          <p:cNvSpPr txBox="1"/>
          <p:nvPr>
            <p:ph idx="5" type="subTitle"/>
          </p:nvPr>
        </p:nvSpPr>
        <p:spPr>
          <a:xfrm>
            <a:off x="1654500" y="2773350"/>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
    <p:bg>
      <p:bgPr>
        <a:solidFill>
          <a:schemeClr val="dk1"/>
        </a:solidFill>
      </p:bgPr>
    </p:bg>
    <p:spTree>
      <p:nvGrpSpPr>
        <p:cNvPr id="77" name="Shape 77"/>
        <p:cNvGrpSpPr/>
        <p:nvPr/>
      </p:nvGrpSpPr>
      <p:grpSpPr>
        <a:xfrm>
          <a:off x="0" y="0"/>
          <a:ext cx="0" cy="0"/>
          <a:chOff x="0" y="0"/>
          <a:chExt cx="0" cy="0"/>
        </a:xfrm>
      </p:grpSpPr>
      <p:sp>
        <p:nvSpPr>
          <p:cNvPr id="78" name="Google Shape;78;p1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
    <p:bg>
      <p:bgPr>
        <a:solidFill>
          <a:schemeClr val="dk1"/>
        </a:solidFill>
      </p:bgPr>
    </p:bg>
    <p:spTree>
      <p:nvGrpSpPr>
        <p:cNvPr id="82" name="Shape 82"/>
        <p:cNvGrpSpPr/>
        <p:nvPr/>
      </p:nvGrpSpPr>
      <p:grpSpPr>
        <a:xfrm>
          <a:off x="0" y="0"/>
          <a:ext cx="0" cy="0"/>
          <a:chOff x="0" y="0"/>
          <a:chExt cx="0" cy="0"/>
        </a:xfrm>
      </p:grpSpPr>
      <p:sp>
        <p:nvSpPr>
          <p:cNvPr id="83" name="Google Shape;83;p18"/>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18"/>
          <p:cNvSpPr txBox="1"/>
          <p:nvPr>
            <p:ph idx="1" type="subTitle"/>
          </p:nvPr>
        </p:nvSpPr>
        <p:spPr>
          <a:xfrm>
            <a:off x="713250" y="1642475"/>
            <a:ext cx="5283900" cy="2561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3">
    <p:bg>
      <p:bgPr>
        <a:solidFill>
          <a:schemeClr val="dk1"/>
        </a:solidFill>
      </p:bgPr>
    </p:bg>
    <p:spTree>
      <p:nvGrpSpPr>
        <p:cNvPr id="86" name="Shape 86"/>
        <p:cNvGrpSpPr/>
        <p:nvPr/>
      </p:nvGrpSpPr>
      <p:grpSpPr>
        <a:xfrm>
          <a:off x="0" y="0"/>
          <a:ext cx="0" cy="0"/>
          <a:chOff x="0" y="0"/>
          <a:chExt cx="0" cy="0"/>
        </a:xfrm>
      </p:grpSpPr>
      <p:sp>
        <p:nvSpPr>
          <p:cNvPr id="87" name="Google Shape;87;p1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9"/>
          <p:cNvSpPr txBox="1"/>
          <p:nvPr>
            <p:ph idx="1" type="subTitle"/>
          </p:nvPr>
        </p:nvSpPr>
        <p:spPr>
          <a:xfrm>
            <a:off x="4495175" y="2493425"/>
            <a:ext cx="3639300" cy="1029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2" type="subTitle"/>
          </p:nvPr>
        </p:nvSpPr>
        <p:spPr>
          <a:xfrm>
            <a:off x="4495175" y="2074700"/>
            <a:ext cx="3639300" cy="418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3_1">
    <p:bg>
      <p:bgPr>
        <a:solidFill>
          <a:schemeClr val="dk1"/>
        </a:solidFill>
      </p:bgPr>
    </p:bg>
    <p:spTree>
      <p:nvGrpSpPr>
        <p:cNvPr id="91" name="Shape 91"/>
        <p:cNvGrpSpPr/>
        <p:nvPr/>
      </p:nvGrpSpPr>
      <p:grpSpPr>
        <a:xfrm>
          <a:off x="0" y="0"/>
          <a:ext cx="0" cy="0"/>
          <a:chOff x="0" y="0"/>
          <a:chExt cx="0" cy="0"/>
        </a:xfrm>
      </p:grpSpPr>
      <p:sp>
        <p:nvSpPr>
          <p:cNvPr id="92" name="Google Shape;92;p2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20"/>
          <p:cNvSpPr txBox="1"/>
          <p:nvPr>
            <p:ph idx="1" type="subTitle"/>
          </p:nvPr>
        </p:nvSpPr>
        <p:spPr>
          <a:xfrm>
            <a:off x="713225" y="2548550"/>
            <a:ext cx="5943000" cy="1397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20"/>
          <p:cNvSpPr txBox="1"/>
          <p:nvPr>
            <p:ph idx="2" type="subTitle"/>
          </p:nvPr>
        </p:nvSpPr>
        <p:spPr>
          <a:xfrm>
            <a:off x="713225" y="1914850"/>
            <a:ext cx="5943000" cy="633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4002" y="1671400"/>
            <a:ext cx="4311300" cy="102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
        <p:nvSpPr>
          <p:cNvPr id="17" name="Google Shape;17;p3"/>
          <p:cNvSpPr txBox="1"/>
          <p:nvPr>
            <p:ph hasCustomPrompt="1" idx="2" type="title"/>
          </p:nvPr>
        </p:nvSpPr>
        <p:spPr>
          <a:xfrm>
            <a:off x="1718701" y="1671188"/>
            <a:ext cx="1395600" cy="1023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7200"/>
              <a:buNone/>
              <a:defRPr sz="72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18" name="Google Shape;18;p3"/>
          <p:cNvSpPr txBox="1"/>
          <p:nvPr>
            <p:ph idx="1" type="subTitle"/>
          </p:nvPr>
        </p:nvSpPr>
        <p:spPr>
          <a:xfrm>
            <a:off x="1152000" y="2986013"/>
            <a:ext cx="6840000" cy="497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3_1_1">
    <p:bg>
      <p:bgPr>
        <a:solidFill>
          <a:schemeClr val="dk1"/>
        </a:solidFill>
      </p:bgPr>
    </p:bg>
    <p:spTree>
      <p:nvGrpSpPr>
        <p:cNvPr id="96" name="Shape 96"/>
        <p:cNvGrpSpPr/>
        <p:nvPr/>
      </p:nvGrpSpPr>
      <p:grpSpPr>
        <a:xfrm>
          <a:off x="0" y="0"/>
          <a:ext cx="0" cy="0"/>
          <a:chOff x="0" y="0"/>
          <a:chExt cx="0" cy="0"/>
        </a:xfrm>
      </p:grpSpPr>
      <p:sp>
        <p:nvSpPr>
          <p:cNvPr id="97" name="Google Shape;97;p21"/>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21"/>
          <p:cNvSpPr txBox="1"/>
          <p:nvPr>
            <p:ph idx="1" type="subTitle"/>
          </p:nvPr>
        </p:nvSpPr>
        <p:spPr>
          <a:xfrm>
            <a:off x="713225" y="2319950"/>
            <a:ext cx="2463600" cy="1525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21"/>
          <p:cNvSpPr txBox="1"/>
          <p:nvPr>
            <p:ph idx="2" type="subTitle"/>
          </p:nvPr>
        </p:nvSpPr>
        <p:spPr>
          <a:xfrm>
            <a:off x="713225" y="1932525"/>
            <a:ext cx="2463600" cy="387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3_1_1_1">
    <p:bg>
      <p:bgPr>
        <a:solidFill>
          <a:schemeClr val="dk1"/>
        </a:solidFill>
      </p:bgPr>
    </p:bg>
    <p:spTree>
      <p:nvGrpSpPr>
        <p:cNvPr id="101" name="Shape 101"/>
        <p:cNvGrpSpPr/>
        <p:nvPr/>
      </p:nvGrpSpPr>
      <p:grpSpPr>
        <a:xfrm>
          <a:off x="0" y="0"/>
          <a:ext cx="0" cy="0"/>
          <a:chOff x="0" y="0"/>
          <a:chExt cx="0" cy="0"/>
        </a:xfrm>
      </p:grpSpPr>
      <p:sp>
        <p:nvSpPr>
          <p:cNvPr id="102" name="Google Shape;102;p2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22"/>
          <p:cNvSpPr txBox="1"/>
          <p:nvPr>
            <p:ph idx="1" type="subTitle"/>
          </p:nvPr>
        </p:nvSpPr>
        <p:spPr>
          <a:xfrm>
            <a:off x="5967150" y="2319950"/>
            <a:ext cx="2463600" cy="152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05" name="Google Shape;105;p22"/>
          <p:cNvSpPr txBox="1"/>
          <p:nvPr>
            <p:ph idx="2" type="subTitle"/>
          </p:nvPr>
        </p:nvSpPr>
        <p:spPr>
          <a:xfrm>
            <a:off x="5967150" y="1932525"/>
            <a:ext cx="2463600" cy="3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2">
    <p:bg>
      <p:bgPr>
        <a:solidFill>
          <a:schemeClr val="dk1"/>
        </a:solidFill>
      </p:bgPr>
    </p:bg>
    <p:spTree>
      <p:nvGrpSpPr>
        <p:cNvPr id="106" name="Shape 106"/>
        <p:cNvGrpSpPr/>
        <p:nvPr/>
      </p:nvGrpSpPr>
      <p:grpSpPr>
        <a:xfrm>
          <a:off x="0" y="0"/>
          <a:ext cx="0" cy="0"/>
          <a:chOff x="0" y="0"/>
          <a:chExt cx="0" cy="0"/>
        </a:xfrm>
      </p:grpSpPr>
      <p:sp>
        <p:nvSpPr>
          <p:cNvPr id="107" name="Google Shape;107;p2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23"/>
          <p:cNvSpPr txBox="1"/>
          <p:nvPr>
            <p:ph idx="1" type="subTitle"/>
          </p:nvPr>
        </p:nvSpPr>
        <p:spPr>
          <a:xfrm>
            <a:off x="1386225"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 name="Google Shape;110;p23"/>
          <p:cNvSpPr txBox="1"/>
          <p:nvPr>
            <p:ph idx="2" type="subTitle"/>
          </p:nvPr>
        </p:nvSpPr>
        <p:spPr>
          <a:xfrm>
            <a:off x="5207500"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 name="Google Shape;111;p23"/>
          <p:cNvSpPr txBox="1"/>
          <p:nvPr>
            <p:ph idx="3" type="subTitle"/>
          </p:nvPr>
        </p:nvSpPr>
        <p:spPr>
          <a:xfrm>
            <a:off x="1386225"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2" name="Google Shape;112;p23"/>
          <p:cNvSpPr txBox="1"/>
          <p:nvPr>
            <p:ph idx="4" type="subTitle"/>
          </p:nvPr>
        </p:nvSpPr>
        <p:spPr>
          <a:xfrm>
            <a:off x="5207500"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_1">
    <p:bg>
      <p:bgPr>
        <a:solidFill>
          <a:schemeClr val="dk1"/>
        </a:solidFill>
      </p:bgPr>
    </p:bg>
    <p:spTree>
      <p:nvGrpSpPr>
        <p:cNvPr id="113" name="Shape 113"/>
        <p:cNvGrpSpPr/>
        <p:nvPr/>
      </p:nvGrpSpPr>
      <p:grpSpPr>
        <a:xfrm>
          <a:off x="0" y="0"/>
          <a:ext cx="0" cy="0"/>
          <a:chOff x="0" y="0"/>
          <a:chExt cx="0" cy="0"/>
        </a:xfrm>
      </p:grpSpPr>
      <p:sp>
        <p:nvSpPr>
          <p:cNvPr id="114" name="Google Shape;114;p2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24"/>
          <p:cNvSpPr txBox="1"/>
          <p:nvPr>
            <p:ph idx="1" type="subTitle"/>
          </p:nvPr>
        </p:nvSpPr>
        <p:spPr>
          <a:xfrm>
            <a:off x="941881"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7" name="Google Shape;117;p24"/>
          <p:cNvSpPr txBox="1"/>
          <p:nvPr>
            <p:ph idx="2" type="subTitle"/>
          </p:nvPr>
        </p:nvSpPr>
        <p:spPr>
          <a:xfrm>
            <a:off x="941850"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8" name="Google Shape;118;p24"/>
          <p:cNvSpPr txBox="1"/>
          <p:nvPr>
            <p:ph idx="3" type="subTitle"/>
          </p:nvPr>
        </p:nvSpPr>
        <p:spPr>
          <a:xfrm>
            <a:off x="3439592"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4" type="subTitle"/>
          </p:nvPr>
        </p:nvSpPr>
        <p:spPr>
          <a:xfrm>
            <a:off x="3439561"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0" name="Google Shape;120;p24"/>
          <p:cNvSpPr txBox="1"/>
          <p:nvPr>
            <p:ph idx="5" type="subTitle"/>
          </p:nvPr>
        </p:nvSpPr>
        <p:spPr>
          <a:xfrm>
            <a:off x="5937319"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24"/>
          <p:cNvSpPr txBox="1"/>
          <p:nvPr>
            <p:ph idx="6" type="subTitle"/>
          </p:nvPr>
        </p:nvSpPr>
        <p:spPr>
          <a:xfrm>
            <a:off x="5937288"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2">
    <p:bg>
      <p:bgPr>
        <a:solidFill>
          <a:schemeClr val="dk1"/>
        </a:solidFill>
      </p:bgPr>
    </p:bg>
    <p:spTree>
      <p:nvGrpSpPr>
        <p:cNvPr id="122" name="Shape 122"/>
        <p:cNvGrpSpPr/>
        <p:nvPr/>
      </p:nvGrpSpPr>
      <p:grpSpPr>
        <a:xfrm>
          <a:off x="0" y="0"/>
          <a:ext cx="0" cy="0"/>
          <a:chOff x="0" y="0"/>
          <a:chExt cx="0" cy="0"/>
        </a:xfrm>
      </p:grpSpPr>
      <p:sp>
        <p:nvSpPr>
          <p:cNvPr id="123" name="Google Shape;123;p2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25"/>
          <p:cNvSpPr txBox="1"/>
          <p:nvPr>
            <p:ph idx="1" type="subTitle"/>
          </p:nvPr>
        </p:nvSpPr>
        <p:spPr>
          <a:xfrm>
            <a:off x="713256" y="195662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5"/>
          <p:cNvSpPr txBox="1"/>
          <p:nvPr>
            <p:ph idx="2" type="subTitle"/>
          </p:nvPr>
        </p:nvSpPr>
        <p:spPr>
          <a:xfrm>
            <a:off x="713225" y="147037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7" name="Google Shape;127;p25"/>
          <p:cNvSpPr txBox="1"/>
          <p:nvPr>
            <p:ph idx="3" type="subTitle"/>
          </p:nvPr>
        </p:nvSpPr>
        <p:spPr>
          <a:xfrm>
            <a:off x="6166042" y="195662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8" name="Google Shape;128;p25"/>
          <p:cNvSpPr txBox="1"/>
          <p:nvPr>
            <p:ph idx="4" type="subTitle"/>
          </p:nvPr>
        </p:nvSpPr>
        <p:spPr>
          <a:xfrm>
            <a:off x="6166011" y="147037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9" name="Google Shape;129;p25"/>
          <p:cNvSpPr txBox="1"/>
          <p:nvPr>
            <p:ph idx="5" type="subTitle"/>
          </p:nvPr>
        </p:nvSpPr>
        <p:spPr>
          <a:xfrm>
            <a:off x="713256" y="360657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5"/>
          <p:cNvSpPr txBox="1"/>
          <p:nvPr>
            <p:ph idx="6" type="subTitle"/>
          </p:nvPr>
        </p:nvSpPr>
        <p:spPr>
          <a:xfrm>
            <a:off x="713225" y="312032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1" name="Google Shape;131;p25"/>
          <p:cNvSpPr txBox="1"/>
          <p:nvPr>
            <p:ph idx="7" type="subTitle"/>
          </p:nvPr>
        </p:nvSpPr>
        <p:spPr>
          <a:xfrm>
            <a:off x="6166042" y="360657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2" name="Google Shape;132;p25"/>
          <p:cNvSpPr txBox="1"/>
          <p:nvPr>
            <p:ph idx="8" type="subTitle"/>
          </p:nvPr>
        </p:nvSpPr>
        <p:spPr>
          <a:xfrm>
            <a:off x="6166011" y="312032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
    <p:bg>
      <p:bgPr>
        <a:solidFill>
          <a:schemeClr val="dk1"/>
        </a:solidFill>
      </p:bgPr>
    </p:bg>
    <p:spTree>
      <p:nvGrpSpPr>
        <p:cNvPr id="133" name="Shape 133"/>
        <p:cNvGrpSpPr/>
        <p:nvPr/>
      </p:nvGrpSpPr>
      <p:grpSpPr>
        <a:xfrm>
          <a:off x="0" y="0"/>
          <a:ext cx="0" cy="0"/>
          <a:chOff x="0" y="0"/>
          <a:chExt cx="0" cy="0"/>
        </a:xfrm>
      </p:grpSpPr>
      <p:sp>
        <p:nvSpPr>
          <p:cNvPr id="134" name="Google Shape;134;p2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6"/>
          <p:cNvSpPr txBox="1"/>
          <p:nvPr>
            <p:ph idx="1" type="subTitle"/>
          </p:nvPr>
        </p:nvSpPr>
        <p:spPr>
          <a:xfrm>
            <a:off x="941862"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26"/>
          <p:cNvSpPr txBox="1"/>
          <p:nvPr>
            <p:ph idx="2" type="subTitle"/>
          </p:nvPr>
        </p:nvSpPr>
        <p:spPr>
          <a:xfrm>
            <a:off x="9418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8" name="Google Shape;138;p26"/>
          <p:cNvSpPr txBox="1"/>
          <p:nvPr>
            <p:ph idx="3" type="subTitle"/>
          </p:nvPr>
        </p:nvSpPr>
        <p:spPr>
          <a:xfrm>
            <a:off x="6377263"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26"/>
          <p:cNvSpPr txBox="1"/>
          <p:nvPr>
            <p:ph idx="4" type="subTitle"/>
          </p:nvPr>
        </p:nvSpPr>
        <p:spPr>
          <a:xfrm>
            <a:off x="63772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0" name="Google Shape;140;p26"/>
          <p:cNvSpPr txBox="1"/>
          <p:nvPr>
            <p:ph idx="5" type="subTitle"/>
          </p:nvPr>
        </p:nvSpPr>
        <p:spPr>
          <a:xfrm>
            <a:off x="3659550"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1" name="Google Shape;141;p26"/>
          <p:cNvSpPr txBox="1"/>
          <p:nvPr>
            <p:ph idx="6" type="subTitle"/>
          </p:nvPr>
        </p:nvSpPr>
        <p:spPr>
          <a:xfrm>
            <a:off x="3659525"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2" name="Google Shape;142;p26"/>
          <p:cNvSpPr txBox="1"/>
          <p:nvPr>
            <p:ph idx="7" type="subTitle"/>
          </p:nvPr>
        </p:nvSpPr>
        <p:spPr>
          <a:xfrm>
            <a:off x="9418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26"/>
          <p:cNvSpPr txBox="1"/>
          <p:nvPr>
            <p:ph idx="8" type="subTitle"/>
          </p:nvPr>
        </p:nvSpPr>
        <p:spPr>
          <a:xfrm>
            <a:off x="9418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4" name="Google Shape;144;p26"/>
          <p:cNvSpPr txBox="1"/>
          <p:nvPr>
            <p:ph idx="9" type="subTitle"/>
          </p:nvPr>
        </p:nvSpPr>
        <p:spPr>
          <a:xfrm>
            <a:off x="63772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6"/>
          <p:cNvSpPr txBox="1"/>
          <p:nvPr>
            <p:ph idx="13" type="subTitle"/>
          </p:nvPr>
        </p:nvSpPr>
        <p:spPr>
          <a:xfrm>
            <a:off x="63772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6" name="Google Shape;146;p26"/>
          <p:cNvSpPr txBox="1"/>
          <p:nvPr>
            <p:ph idx="14" type="subTitle"/>
          </p:nvPr>
        </p:nvSpPr>
        <p:spPr>
          <a:xfrm>
            <a:off x="3659537"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p26"/>
          <p:cNvSpPr txBox="1"/>
          <p:nvPr>
            <p:ph idx="15" type="subTitle"/>
          </p:nvPr>
        </p:nvSpPr>
        <p:spPr>
          <a:xfrm>
            <a:off x="3659513"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1_1">
    <p:bg>
      <p:bgPr>
        <a:solidFill>
          <a:schemeClr val="dk1"/>
        </a:solidFill>
      </p:bgPr>
    </p:bg>
    <p:spTree>
      <p:nvGrpSpPr>
        <p:cNvPr id="148" name="Shape 148"/>
        <p:cNvGrpSpPr/>
        <p:nvPr/>
      </p:nvGrpSpPr>
      <p:grpSpPr>
        <a:xfrm>
          <a:off x="0" y="0"/>
          <a:ext cx="0" cy="0"/>
          <a:chOff x="0" y="0"/>
          <a:chExt cx="0" cy="0"/>
        </a:xfrm>
      </p:grpSpPr>
      <p:sp>
        <p:nvSpPr>
          <p:cNvPr id="149" name="Google Shape;149;p2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type="ctrTitle"/>
          </p:nvPr>
        </p:nvSpPr>
        <p:spPr>
          <a:xfrm>
            <a:off x="713250" y="568000"/>
            <a:ext cx="7717500" cy="117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Clr>
                <a:srgbClr val="D9D9D9"/>
              </a:buClr>
              <a:buSzPts val="8000"/>
              <a:buNone/>
              <a:defRPr sz="8000">
                <a:solidFill>
                  <a:srgbClr val="D9D9D9"/>
                </a:solidFill>
              </a:defRPr>
            </a:lvl2pPr>
            <a:lvl3pPr lvl="2" rtl="0" algn="ctr">
              <a:spcBef>
                <a:spcPts val="0"/>
              </a:spcBef>
              <a:spcAft>
                <a:spcPts val="0"/>
              </a:spcAft>
              <a:buClr>
                <a:srgbClr val="D9D9D9"/>
              </a:buClr>
              <a:buSzPts val="8000"/>
              <a:buNone/>
              <a:defRPr sz="8000">
                <a:solidFill>
                  <a:srgbClr val="D9D9D9"/>
                </a:solidFill>
              </a:defRPr>
            </a:lvl3pPr>
            <a:lvl4pPr lvl="3" rtl="0" algn="ctr">
              <a:spcBef>
                <a:spcPts val="0"/>
              </a:spcBef>
              <a:spcAft>
                <a:spcPts val="0"/>
              </a:spcAft>
              <a:buClr>
                <a:srgbClr val="D9D9D9"/>
              </a:buClr>
              <a:buSzPts val="8000"/>
              <a:buNone/>
              <a:defRPr sz="8000">
                <a:solidFill>
                  <a:srgbClr val="D9D9D9"/>
                </a:solidFill>
              </a:defRPr>
            </a:lvl4pPr>
            <a:lvl5pPr lvl="4" rtl="0" algn="ctr">
              <a:spcBef>
                <a:spcPts val="0"/>
              </a:spcBef>
              <a:spcAft>
                <a:spcPts val="0"/>
              </a:spcAft>
              <a:buClr>
                <a:srgbClr val="D9D9D9"/>
              </a:buClr>
              <a:buSzPts val="8000"/>
              <a:buNone/>
              <a:defRPr sz="8000">
                <a:solidFill>
                  <a:srgbClr val="D9D9D9"/>
                </a:solidFill>
              </a:defRPr>
            </a:lvl5pPr>
            <a:lvl6pPr lvl="5" rtl="0" algn="ctr">
              <a:spcBef>
                <a:spcPts val="0"/>
              </a:spcBef>
              <a:spcAft>
                <a:spcPts val="0"/>
              </a:spcAft>
              <a:buClr>
                <a:srgbClr val="D9D9D9"/>
              </a:buClr>
              <a:buSzPts val="8000"/>
              <a:buNone/>
              <a:defRPr sz="8000">
                <a:solidFill>
                  <a:srgbClr val="D9D9D9"/>
                </a:solidFill>
              </a:defRPr>
            </a:lvl6pPr>
            <a:lvl7pPr lvl="6" rtl="0" algn="ctr">
              <a:spcBef>
                <a:spcPts val="0"/>
              </a:spcBef>
              <a:spcAft>
                <a:spcPts val="0"/>
              </a:spcAft>
              <a:buClr>
                <a:srgbClr val="D9D9D9"/>
              </a:buClr>
              <a:buSzPts val="8000"/>
              <a:buNone/>
              <a:defRPr sz="8000">
                <a:solidFill>
                  <a:srgbClr val="D9D9D9"/>
                </a:solidFill>
              </a:defRPr>
            </a:lvl7pPr>
            <a:lvl8pPr lvl="7" rtl="0" algn="ctr">
              <a:spcBef>
                <a:spcPts val="0"/>
              </a:spcBef>
              <a:spcAft>
                <a:spcPts val="0"/>
              </a:spcAft>
              <a:buClr>
                <a:srgbClr val="D9D9D9"/>
              </a:buClr>
              <a:buSzPts val="8000"/>
              <a:buNone/>
              <a:defRPr sz="8000">
                <a:solidFill>
                  <a:srgbClr val="D9D9D9"/>
                </a:solidFill>
              </a:defRPr>
            </a:lvl8pPr>
            <a:lvl9pPr lvl="8" rtl="0" algn="ctr">
              <a:spcBef>
                <a:spcPts val="0"/>
              </a:spcBef>
              <a:spcAft>
                <a:spcPts val="0"/>
              </a:spcAft>
              <a:buClr>
                <a:srgbClr val="D9D9D9"/>
              </a:buClr>
              <a:buSzPts val="8000"/>
              <a:buNone/>
              <a:defRPr sz="8000">
                <a:solidFill>
                  <a:srgbClr val="D9D9D9"/>
                </a:solidFill>
              </a:defRPr>
            </a:lvl9pPr>
          </a:lstStyle>
          <a:p/>
        </p:txBody>
      </p:sp>
      <p:sp>
        <p:nvSpPr>
          <p:cNvPr id="151" name="Google Shape;151;p27"/>
          <p:cNvSpPr txBox="1"/>
          <p:nvPr>
            <p:ph idx="1" type="subTitle"/>
          </p:nvPr>
        </p:nvSpPr>
        <p:spPr>
          <a:xfrm>
            <a:off x="2996550" y="2314200"/>
            <a:ext cx="3150900" cy="97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Clr>
                <a:srgbClr val="D9D9D9"/>
              </a:buClr>
              <a:buSzPts val="2800"/>
              <a:buNone/>
              <a:defRPr sz="2800">
                <a:solidFill>
                  <a:srgbClr val="D9D9D9"/>
                </a:solidFill>
              </a:defRPr>
            </a:lvl2pPr>
            <a:lvl3pPr lvl="2" rtl="0" algn="ctr">
              <a:lnSpc>
                <a:spcPct val="100000"/>
              </a:lnSpc>
              <a:spcBef>
                <a:spcPts val="0"/>
              </a:spcBef>
              <a:spcAft>
                <a:spcPts val="0"/>
              </a:spcAft>
              <a:buClr>
                <a:srgbClr val="D9D9D9"/>
              </a:buClr>
              <a:buSzPts val="2800"/>
              <a:buNone/>
              <a:defRPr sz="2800">
                <a:solidFill>
                  <a:srgbClr val="D9D9D9"/>
                </a:solidFill>
              </a:defRPr>
            </a:lvl3pPr>
            <a:lvl4pPr lvl="3" rtl="0" algn="ctr">
              <a:lnSpc>
                <a:spcPct val="100000"/>
              </a:lnSpc>
              <a:spcBef>
                <a:spcPts val="0"/>
              </a:spcBef>
              <a:spcAft>
                <a:spcPts val="0"/>
              </a:spcAft>
              <a:buClr>
                <a:srgbClr val="D9D9D9"/>
              </a:buClr>
              <a:buSzPts val="2800"/>
              <a:buNone/>
              <a:defRPr sz="2800">
                <a:solidFill>
                  <a:srgbClr val="D9D9D9"/>
                </a:solidFill>
              </a:defRPr>
            </a:lvl4pPr>
            <a:lvl5pPr lvl="4" rtl="0" algn="ctr">
              <a:lnSpc>
                <a:spcPct val="100000"/>
              </a:lnSpc>
              <a:spcBef>
                <a:spcPts val="0"/>
              </a:spcBef>
              <a:spcAft>
                <a:spcPts val="0"/>
              </a:spcAft>
              <a:buClr>
                <a:srgbClr val="D9D9D9"/>
              </a:buClr>
              <a:buSzPts val="2800"/>
              <a:buNone/>
              <a:defRPr sz="2800">
                <a:solidFill>
                  <a:srgbClr val="D9D9D9"/>
                </a:solidFill>
              </a:defRPr>
            </a:lvl5pPr>
            <a:lvl6pPr lvl="5" rtl="0" algn="ctr">
              <a:lnSpc>
                <a:spcPct val="100000"/>
              </a:lnSpc>
              <a:spcBef>
                <a:spcPts val="0"/>
              </a:spcBef>
              <a:spcAft>
                <a:spcPts val="0"/>
              </a:spcAft>
              <a:buClr>
                <a:srgbClr val="D9D9D9"/>
              </a:buClr>
              <a:buSzPts val="2800"/>
              <a:buNone/>
              <a:defRPr sz="2800">
                <a:solidFill>
                  <a:srgbClr val="D9D9D9"/>
                </a:solidFill>
              </a:defRPr>
            </a:lvl6pPr>
            <a:lvl7pPr lvl="6" rtl="0" algn="ctr">
              <a:lnSpc>
                <a:spcPct val="100000"/>
              </a:lnSpc>
              <a:spcBef>
                <a:spcPts val="0"/>
              </a:spcBef>
              <a:spcAft>
                <a:spcPts val="0"/>
              </a:spcAft>
              <a:buClr>
                <a:srgbClr val="D9D9D9"/>
              </a:buClr>
              <a:buSzPts val="2800"/>
              <a:buNone/>
              <a:defRPr sz="2800">
                <a:solidFill>
                  <a:srgbClr val="D9D9D9"/>
                </a:solidFill>
              </a:defRPr>
            </a:lvl7pPr>
            <a:lvl8pPr lvl="7" rtl="0" algn="ctr">
              <a:lnSpc>
                <a:spcPct val="100000"/>
              </a:lnSpc>
              <a:spcBef>
                <a:spcPts val="0"/>
              </a:spcBef>
              <a:spcAft>
                <a:spcPts val="0"/>
              </a:spcAft>
              <a:buClr>
                <a:srgbClr val="D9D9D9"/>
              </a:buClr>
              <a:buSzPts val="2800"/>
              <a:buNone/>
              <a:defRPr sz="2800">
                <a:solidFill>
                  <a:srgbClr val="D9D9D9"/>
                </a:solidFill>
              </a:defRPr>
            </a:lvl8pPr>
            <a:lvl9pPr lvl="8" rtl="0" algn="ctr">
              <a:lnSpc>
                <a:spcPct val="100000"/>
              </a:lnSpc>
              <a:spcBef>
                <a:spcPts val="0"/>
              </a:spcBef>
              <a:spcAft>
                <a:spcPts val="0"/>
              </a:spcAft>
              <a:buClr>
                <a:srgbClr val="D9D9D9"/>
              </a:buClr>
              <a:buSzPts val="2800"/>
              <a:buNone/>
              <a:defRPr sz="2800">
                <a:solidFill>
                  <a:srgbClr val="D9D9D9"/>
                </a:solidFill>
              </a:defRPr>
            </a:lvl9pPr>
          </a:lstStyle>
          <a:p/>
        </p:txBody>
      </p:sp>
      <p:sp>
        <p:nvSpPr>
          <p:cNvPr id="152" name="Google Shape;152;p27"/>
          <p:cNvSpPr txBox="1"/>
          <p:nvPr/>
        </p:nvSpPr>
        <p:spPr>
          <a:xfrm>
            <a:off x="2227200" y="3543700"/>
            <a:ext cx="46896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CREDITS: This presentation template was created by </a:t>
            </a:r>
            <a:r>
              <a:rPr lang="en" sz="1200">
                <a:solidFill>
                  <a:schemeClr val="hlink"/>
                </a:solidFill>
                <a:uFill>
                  <a:noFill/>
                </a:uFill>
                <a:latin typeface="Montserrat"/>
                <a:ea typeface="Montserrat"/>
                <a:cs typeface="Montserrat"/>
                <a:sym typeface="Montserrat"/>
                <a:hlinkClick r:id="rId2"/>
              </a:rPr>
              <a:t>Slidesgo</a:t>
            </a:r>
            <a:r>
              <a:rPr lang="en" sz="1200">
                <a:solidFill>
                  <a:schemeClr val="dk2"/>
                </a:solidFill>
                <a:latin typeface="Montserrat"/>
                <a:ea typeface="Montserrat"/>
                <a:cs typeface="Montserrat"/>
                <a:sym typeface="Montserrat"/>
              </a:rPr>
              <a:t>, including icons by </a:t>
            </a:r>
            <a:r>
              <a:rPr lang="en" sz="1200">
                <a:solidFill>
                  <a:schemeClr val="hlink"/>
                </a:solidFill>
                <a:uFill>
                  <a:noFill/>
                </a:uFill>
                <a:latin typeface="Montserrat"/>
                <a:ea typeface="Montserrat"/>
                <a:cs typeface="Montserrat"/>
                <a:sym typeface="Montserrat"/>
                <a:hlinkClick r:id="rId3"/>
              </a:rPr>
              <a:t>Flaticon</a:t>
            </a:r>
            <a:r>
              <a:rPr lang="en" sz="1200">
                <a:solidFill>
                  <a:schemeClr val="dk2"/>
                </a:solidFill>
                <a:latin typeface="Montserrat"/>
                <a:ea typeface="Montserrat"/>
                <a:cs typeface="Montserrat"/>
                <a:sym typeface="Montserrat"/>
              </a:rPr>
              <a:t>, and infographics &amp; images by </a:t>
            </a:r>
            <a:r>
              <a:rPr lang="en" sz="1200">
                <a:solidFill>
                  <a:schemeClr val="hlink"/>
                </a:solidFill>
                <a:uFill>
                  <a:noFill/>
                </a:uFill>
                <a:latin typeface="Montserrat"/>
                <a:ea typeface="Montserrat"/>
                <a:cs typeface="Montserrat"/>
                <a:sym typeface="Montserrat"/>
                <a:hlinkClick r:id="rId4"/>
              </a:rPr>
              <a:t>Freepik</a:t>
            </a: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_1_1">
    <p:bg>
      <p:bgPr>
        <a:solidFill>
          <a:schemeClr val="dk1"/>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_1_1_1_1_1">
    <p:bg>
      <p:bgPr>
        <a:solidFill>
          <a:schemeClr val="dk1"/>
        </a:solidFill>
      </p:bgPr>
    </p:bg>
    <p:spTree>
      <p:nvGrpSpPr>
        <p:cNvPr id="154" name="Shape 154"/>
        <p:cNvGrpSpPr/>
        <p:nvPr/>
      </p:nvGrpSpPr>
      <p:grpSpPr>
        <a:xfrm>
          <a:off x="0" y="0"/>
          <a:ext cx="0" cy="0"/>
          <a:chOff x="0" y="0"/>
          <a:chExt cx="0" cy="0"/>
        </a:xfrm>
      </p:grpSpPr>
      <p:sp>
        <p:nvSpPr>
          <p:cNvPr id="155" name="Google Shape;155;p2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_1_1_1_1_1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00000"/>
        </a:solidFill>
      </p:bgPr>
    </p:bg>
    <p:spTree>
      <p:nvGrpSpPr>
        <p:cNvPr id="19" name="Shape 19"/>
        <p:cNvGrpSpPr/>
        <p:nvPr/>
      </p:nvGrpSpPr>
      <p:grpSpPr>
        <a:xfrm>
          <a:off x="0" y="0"/>
          <a:ext cx="0" cy="0"/>
          <a:chOff x="0" y="0"/>
          <a:chExt cx="0" cy="0"/>
        </a:xfrm>
      </p:grpSpPr>
      <p:sp>
        <p:nvSpPr>
          <p:cNvPr id="20" name="Google Shape;20;p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2" name="Google Shape;22;p4"/>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000000"/>
        </a:solidFill>
      </p:bgPr>
    </p:bg>
    <p:spTree>
      <p:nvGrpSpPr>
        <p:cNvPr id="23" name="Shape 23"/>
        <p:cNvGrpSpPr/>
        <p:nvPr/>
      </p:nvGrpSpPr>
      <p:grpSpPr>
        <a:xfrm>
          <a:off x="0" y="0"/>
          <a:ext cx="0" cy="0"/>
          <a:chOff x="0" y="0"/>
          <a:chExt cx="0" cy="0"/>
        </a:xfrm>
      </p:grpSpPr>
      <p:sp>
        <p:nvSpPr>
          <p:cNvPr id="24" name="Google Shape;24;p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spcBef>
                <a:spcPts val="0"/>
              </a:spcBef>
              <a:spcAft>
                <a:spcPts val="0"/>
              </a:spcAft>
              <a:buClr>
                <a:srgbClr val="D9D9D9"/>
              </a:buClr>
              <a:buSzPts val="2800"/>
              <a:buNone/>
              <a:defRPr>
                <a:solidFill>
                  <a:srgbClr val="D9D9D9"/>
                </a:solidFill>
              </a:defRPr>
            </a:lvl2pPr>
            <a:lvl3pPr lvl="2">
              <a:spcBef>
                <a:spcPts val="0"/>
              </a:spcBef>
              <a:spcAft>
                <a:spcPts val="0"/>
              </a:spcAft>
              <a:buClr>
                <a:srgbClr val="D9D9D9"/>
              </a:buClr>
              <a:buSzPts val="2800"/>
              <a:buNone/>
              <a:defRPr>
                <a:solidFill>
                  <a:srgbClr val="D9D9D9"/>
                </a:solidFill>
              </a:defRPr>
            </a:lvl3pPr>
            <a:lvl4pPr lvl="3">
              <a:spcBef>
                <a:spcPts val="0"/>
              </a:spcBef>
              <a:spcAft>
                <a:spcPts val="0"/>
              </a:spcAft>
              <a:buClr>
                <a:srgbClr val="D9D9D9"/>
              </a:buClr>
              <a:buSzPts val="2800"/>
              <a:buNone/>
              <a:defRPr>
                <a:solidFill>
                  <a:srgbClr val="D9D9D9"/>
                </a:solidFill>
              </a:defRPr>
            </a:lvl4pPr>
            <a:lvl5pPr lvl="4">
              <a:spcBef>
                <a:spcPts val="0"/>
              </a:spcBef>
              <a:spcAft>
                <a:spcPts val="0"/>
              </a:spcAft>
              <a:buClr>
                <a:srgbClr val="D9D9D9"/>
              </a:buClr>
              <a:buSzPts val="2800"/>
              <a:buNone/>
              <a:defRPr>
                <a:solidFill>
                  <a:srgbClr val="D9D9D9"/>
                </a:solidFill>
              </a:defRPr>
            </a:lvl5pPr>
            <a:lvl6pPr lvl="5">
              <a:spcBef>
                <a:spcPts val="0"/>
              </a:spcBef>
              <a:spcAft>
                <a:spcPts val="0"/>
              </a:spcAft>
              <a:buClr>
                <a:srgbClr val="D9D9D9"/>
              </a:buClr>
              <a:buSzPts val="2800"/>
              <a:buNone/>
              <a:defRPr>
                <a:solidFill>
                  <a:srgbClr val="D9D9D9"/>
                </a:solidFill>
              </a:defRPr>
            </a:lvl6pPr>
            <a:lvl7pPr lvl="6">
              <a:spcBef>
                <a:spcPts val="0"/>
              </a:spcBef>
              <a:spcAft>
                <a:spcPts val="0"/>
              </a:spcAft>
              <a:buClr>
                <a:srgbClr val="D9D9D9"/>
              </a:buClr>
              <a:buSzPts val="2800"/>
              <a:buNone/>
              <a:defRPr>
                <a:solidFill>
                  <a:srgbClr val="D9D9D9"/>
                </a:solidFill>
              </a:defRPr>
            </a:lvl7pPr>
            <a:lvl8pPr lvl="7">
              <a:spcBef>
                <a:spcPts val="0"/>
              </a:spcBef>
              <a:spcAft>
                <a:spcPts val="0"/>
              </a:spcAft>
              <a:buClr>
                <a:srgbClr val="D9D9D9"/>
              </a:buClr>
              <a:buSzPts val="2800"/>
              <a:buNone/>
              <a:defRPr>
                <a:solidFill>
                  <a:srgbClr val="D9D9D9"/>
                </a:solidFill>
              </a:defRPr>
            </a:lvl8pPr>
            <a:lvl9pPr lvl="8">
              <a:spcBef>
                <a:spcPts val="0"/>
              </a:spcBef>
              <a:spcAft>
                <a:spcPts val="0"/>
              </a:spcAft>
              <a:buClr>
                <a:srgbClr val="D9D9D9"/>
              </a:buClr>
              <a:buSzPts val="2800"/>
              <a:buNone/>
              <a:defRPr>
                <a:solidFill>
                  <a:srgbClr val="D9D9D9"/>
                </a:solidFil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 name="Google Shape;27;p5"/>
          <p:cNvSpPr txBox="1"/>
          <p:nvPr>
            <p:ph idx="1" type="subTitle"/>
          </p:nvPr>
        </p:nvSpPr>
        <p:spPr>
          <a:xfrm>
            <a:off x="1386225" y="2917525"/>
            <a:ext cx="2550300" cy="149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2" type="subTitle"/>
          </p:nvPr>
        </p:nvSpPr>
        <p:spPr>
          <a:xfrm>
            <a:off x="5207500" y="2917525"/>
            <a:ext cx="2550300" cy="149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00000"/>
        </a:solidFill>
      </p:bgPr>
    </p:bg>
    <p:spTree>
      <p:nvGrpSpPr>
        <p:cNvPr id="29" name="Shape 29"/>
        <p:cNvGrpSpPr/>
        <p:nvPr/>
      </p:nvGrpSpPr>
      <p:grpSpPr>
        <a:xfrm>
          <a:off x="0" y="0"/>
          <a:ext cx="0" cy="0"/>
          <a:chOff x="0" y="0"/>
          <a:chExt cx="0" cy="0"/>
        </a:xfrm>
      </p:grpSpPr>
      <p:sp>
        <p:nvSpPr>
          <p:cNvPr id="30" name="Google Shape;30;p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2" name="Shape 32"/>
        <p:cNvGrpSpPr/>
        <p:nvPr/>
      </p:nvGrpSpPr>
      <p:grpSpPr>
        <a:xfrm>
          <a:off x="0" y="0"/>
          <a:ext cx="0" cy="0"/>
          <a:chOff x="0" y="0"/>
          <a:chExt cx="0" cy="0"/>
        </a:xfrm>
      </p:grpSpPr>
      <p:sp>
        <p:nvSpPr>
          <p:cNvPr id="33" name="Google Shape;33;p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35" name="Google Shape;35;p7"/>
          <p:cNvSpPr txBox="1"/>
          <p:nvPr>
            <p:ph idx="1" type="subTitle"/>
          </p:nvPr>
        </p:nvSpPr>
        <p:spPr>
          <a:xfrm>
            <a:off x="713250" y="2031475"/>
            <a:ext cx="4700400" cy="230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894650" y="1140000"/>
            <a:ext cx="5354700" cy="286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9600"/>
              <a:buNone/>
              <a:defRPr sz="96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713250" y="1195088"/>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41" name="Google Shape;41;p9"/>
          <p:cNvSpPr txBox="1"/>
          <p:nvPr>
            <p:ph idx="1" type="subTitle"/>
          </p:nvPr>
        </p:nvSpPr>
        <p:spPr>
          <a:xfrm>
            <a:off x="3121950" y="2349100"/>
            <a:ext cx="2900100" cy="161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2" name="Shape 42"/>
        <p:cNvGrpSpPr/>
        <p:nvPr/>
      </p:nvGrpSpPr>
      <p:grpSpPr>
        <a:xfrm>
          <a:off x="0" y="0"/>
          <a:ext cx="0" cy="0"/>
          <a:chOff x="0" y="0"/>
          <a:chExt cx="0" cy="0"/>
        </a:xfrm>
      </p:grpSpPr>
      <p:sp>
        <p:nvSpPr>
          <p:cNvPr id="43" name="Google Shape;43;p1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 type="body"/>
          </p:nvPr>
        </p:nvSpPr>
        <p:spPr>
          <a:xfrm>
            <a:off x="713225" y="745650"/>
            <a:ext cx="4970400" cy="3652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6000"/>
              <a:buFont typeface="Germania One"/>
              <a:buNone/>
              <a:defRPr sz="6000">
                <a:latin typeface="Germania One"/>
                <a:ea typeface="Germania One"/>
                <a:cs typeface="Germania One"/>
                <a:sym typeface="Germania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1pPr>
            <a:lvl2pPr lvl="1">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2pPr>
            <a:lvl3pPr lvl="2">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3pPr>
            <a:lvl4pPr lvl="3">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4pPr>
            <a:lvl5pPr lvl="4">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5pPr>
            <a:lvl6pPr lvl="5">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6pPr>
            <a:lvl7pPr lvl="6">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7pPr>
            <a:lvl8pPr lvl="7">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8pPr>
            <a:lvl9pPr lvl="8">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9pPr>
          </a:lstStyle>
          <a:p/>
        </p:txBody>
      </p:sp>
      <p:sp>
        <p:nvSpPr>
          <p:cNvPr id="7" name="Google Shape;7;p1"/>
          <p:cNvSpPr txBox="1"/>
          <p:nvPr>
            <p:ph idx="1" type="body"/>
          </p:nvPr>
        </p:nvSpPr>
        <p:spPr>
          <a:xfrm>
            <a:off x="713250" y="11921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3.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5.png"/><Relationship Id="rId5" Type="http://schemas.openxmlformats.org/officeDocument/2006/relationships/image" Target="../media/image21.png"/><Relationship Id="rId6" Type="http://schemas.openxmlformats.org/officeDocument/2006/relationships/image" Target="../media/image38.png"/><Relationship Id="rId7" Type="http://schemas.openxmlformats.org/officeDocument/2006/relationships/image" Target="../media/image24.png"/><Relationship Id="rId8" Type="http://schemas.openxmlformats.org/officeDocument/2006/relationships/image" Target="../media/image45.png"/><Relationship Id="rId10"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47.png"/><Relationship Id="rId9"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9.png"/><Relationship Id="rId8"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8.png"/><Relationship Id="rId12"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drive.google.com/file/d/1cxV5Pe1yeYUEI-iDHJhGo51OLGQ-XqyY/view" TargetMode="Externa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16.png"/><Relationship Id="rId11" Type="http://schemas.openxmlformats.org/officeDocument/2006/relationships/image" Target="../media/image20.png"/><Relationship Id="rId10"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idx="1" type="subTitle"/>
          </p:nvPr>
        </p:nvSpPr>
        <p:spPr>
          <a:xfrm>
            <a:off x="1010975" y="3906950"/>
            <a:ext cx="2808300" cy="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UE2</a:t>
            </a:r>
            <a:endParaRPr/>
          </a:p>
        </p:txBody>
      </p:sp>
      <p:pic>
        <p:nvPicPr>
          <p:cNvPr id="162" name="Google Shape;162;p31"/>
          <p:cNvPicPr preferRelativeResize="0"/>
          <p:nvPr/>
        </p:nvPicPr>
        <p:blipFill>
          <a:blip r:embed="rId3">
            <a:alphaModFix amt="82000"/>
          </a:blip>
          <a:stretch>
            <a:fillRect/>
          </a:stretch>
        </p:blipFill>
        <p:spPr>
          <a:xfrm>
            <a:off x="735225" y="669375"/>
            <a:ext cx="6244049" cy="131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494675" y="430675"/>
            <a:ext cx="77175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Concept Art</a:t>
            </a:r>
            <a:endParaRPr sz="2500"/>
          </a:p>
        </p:txBody>
      </p:sp>
      <p:pic>
        <p:nvPicPr>
          <p:cNvPr id="227" name="Google Shape;227;p40"/>
          <p:cNvPicPr preferRelativeResize="0"/>
          <p:nvPr/>
        </p:nvPicPr>
        <p:blipFill>
          <a:blip r:embed="rId3">
            <a:alphaModFix/>
          </a:blip>
          <a:stretch>
            <a:fillRect/>
          </a:stretch>
        </p:blipFill>
        <p:spPr>
          <a:xfrm>
            <a:off x="655100" y="954125"/>
            <a:ext cx="2287310" cy="2025600"/>
          </a:xfrm>
          <a:prstGeom prst="rect">
            <a:avLst/>
          </a:prstGeom>
          <a:noFill/>
          <a:ln>
            <a:noFill/>
          </a:ln>
        </p:spPr>
      </p:pic>
      <p:pic>
        <p:nvPicPr>
          <p:cNvPr id="228" name="Google Shape;228;p40"/>
          <p:cNvPicPr preferRelativeResize="0"/>
          <p:nvPr/>
        </p:nvPicPr>
        <p:blipFill>
          <a:blip r:embed="rId4">
            <a:alphaModFix/>
          </a:blip>
          <a:stretch>
            <a:fillRect/>
          </a:stretch>
        </p:blipFill>
        <p:spPr>
          <a:xfrm>
            <a:off x="3010986" y="954125"/>
            <a:ext cx="2723663" cy="2025599"/>
          </a:xfrm>
          <a:prstGeom prst="rect">
            <a:avLst/>
          </a:prstGeom>
          <a:noFill/>
          <a:ln>
            <a:noFill/>
          </a:ln>
        </p:spPr>
      </p:pic>
      <p:pic>
        <p:nvPicPr>
          <p:cNvPr id="229" name="Google Shape;229;p40"/>
          <p:cNvPicPr preferRelativeResize="0"/>
          <p:nvPr/>
        </p:nvPicPr>
        <p:blipFill>
          <a:blip r:embed="rId5">
            <a:alphaModFix/>
          </a:blip>
          <a:stretch>
            <a:fillRect/>
          </a:stretch>
        </p:blipFill>
        <p:spPr>
          <a:xfrm>
            <a:off x="5803223" y="954125"/>
            <a:ext cx="2685578" cy="1879898"/>
          </a:xfrm>
          <a:prstGeom prst="rect">
            <a:avLst/>
          </a:prstGeom>
          <a:noFill/>
          <a:ln>
            <a:noFill/>
          </a:ln>
        </p:spPr>
      </p:pic>
      <p:pic>
        <p:nvPicPr>
          <p:cNvPr id="230" name="Google Shape;230;p40"/>
          <p:cNvPicPr preferRelativeResize="0"/>
          <p:nvPr/>
        </p:nvPicPr>
        <p:blipFill>
          <a:blip r:embed="rId6">
            <a:alphaModFix/>
          </a:blip>
          <a:stretch>
            <a:fillRect/>
          </a:stretch>
        </p:blipFill>
        <p:spPr>
          <a:xfrm>
            <a:off x="655101" y="3037400"/>
            <a:ext cx="3002175" cy="1686875"/>
          </a:xfrm>
          <a:prstGeom prst="rect">
            <a:avLst/>
          </a:prstGeom>
          <a:noFill/>
          <a:ln>
            <a:noFill/>
          </a:ln>
        </p:spPr>
      </p:pic>
      <p:pic>
        <p:nvPicPr>
          <p:cNvPr id="231" name="Google Shape;231;p40"/>
          <p:cNvPicPr preferRelativeResize="0"/>
          <p:nvPr/>
        </p:nvPicPr>
        <p:blipFill>
          <a:blip r:embed="rId7">
            <a:alphaModFix/>
          </a:blip>
          <a:stretch>
            <a:fillRect/>
          </a:stretch>
        </p:blipFill>
        <p:spPr>
          <a:xfrm>
            <a:off x="3714975" y="3037400"/>
            <a:ext cx="3002175" cy="16899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494675" y="430675"/>
            <a:ext cx="77175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UI Elements</a:t>
            </a:r>
            <a:endParaRPr sz="2500"/>
          </a:p>
        </p:txBody>
      </p:sp>
      <p:pic>
        <p:nvPicPr>
          <p:cNvPr id="237" name="Google Shape;237;p41"/>
          <p:cNvPicPr preferRelativeResize="0"/>
          <p:nvPr/>
        </p:nvPicPr>
        <p:blipFill>
          <a:blip r:embed="rId3">
            <a:alphaModFix/>
          </a:blip>
          <a:stretch>
            <a:fillRect/>
          </a:stretch>
        </p:blipFill>
        <p:spPr>
          <a:xfrm>
            <a:off x="3426928" y="1022398"/>
            <a:ext cx="1416572" cy="1416558"/>
          </a:xfrm>
          <a:prstGeom prst="rect">
            <a:avLst/>
          </a:prstGeom>
          <a:noFill/>
          <a:ln>
            <a:noFill/>
          </a:ln>
        </p:spPr>
      </p:pic>
      <p:pic>
        <p:nvPicPr>
          <p:cNvPr id="238" name="Google Shape;238;p41"/>
          <p:cNvPicPr preferRelativeResize="0"/>
          <p:nvPr/>
        </p:nvPicPr>
        <p:blipFill>
          <a:blip r:embed="rId4">
            <a:alphaModFix/>
          </a:blip>
          <a:stretch>
            <a:fillRect/>
          </a:stretch>
        </p:blipFill>
        <p:spPr>
          <a:xfrm>
            <a:off x="4843510" y="1022398"/>
            <a:ext cx="1416572" cy="1416558"/>
          </a:xfrm>
          <a:prstGeom prst="rect">
            <a:avLst/>
          </a:prstGeom>
          <a:noFill/>
          <a:ln>
            <a:noFill/>
          </a:ln>
        </p:spPr>
      </p:pic>
      <p:pic>
        <p:nvPicPr>
          <p:cNvPr id="239" name="Google Shape;239;p41"/>
          <p:cNvPicPr preferRelativeResize="0"/>
          <p:nvPr/>
        </p:nvPicPr>
        <p:blipFill>
          <a:blip r:embed="rId5">
            <a:alphaModFix/>
          </a:blip>
          <a:stretch>
            <a:fillRect/>
          </a:stretch>
        </p:blipFill>
        <p:spPr>
          <a:xfrm>
            <a:off x="494675" y="1022399"/>
            <a:ext cx="1416576" cy="1416572"/>
          </a:xfrm>
          <a:prstGeom prst="rect">
            <a:avLst/>
          </a:prstGeom>
          <a:noFill/>
          <a:ln>
            <a:noFill/>
          </a:ln>
        </p:spPr>
      </p:pic>
      <p:pic>
        <p:nvPicPr>
          <p:cNvPr id="240" name="Google Shape;240;p41"/>
          <p:cNvPicPr preferRelativeResize="0"/>
          <p:nvPr/>
        </p:nvPicPr>
        <p:blipFill>
          <a:blip r:embed="rId6">
            <a:alphaModFix/>
          </a:blip>
          <a:stretch>
            <a:fillRect/>
          </a:stretch>
        </p:blipFill>
        <p:spPr>
          <a:xfrm>
            <a:off x="1960803" y="1022400"/>
            <a:ext cx="1416576" cy="1416572"/>
          </a:xfrm>
          <a:prstGeom prst="rect">
            <a:avLst/>
          </a:prstGeom>
          <a:noFill/>
          <a:ln>
            <a:noFill/>
          </a:ln>
        </p:spPr>
      </p:pic>
      <p:pic>
        <p:nvPicPr>
          <p:cNvPr id="241" name="Google Shape;241;p41"/>
          <p:cNvPicPr preferRelativeResize="0"/>
          <p:nvPr/>
        </p:nvPicPr>
        <p:blipFill>
          <a:blip r:embed="rId7">
            <a:alphaModFix/>
          </a:blip>
          <a:stretch>
            <a:fillRect/>
          </a:stretch>
        </p:blipFill>
        <p:spPr>
          <a:xfrm>
            <a:off x="494675" y="2758093"/>
            <a:ext cx="3556550" cy="1827659"/>
          </a:xfrm>
          <a:prstGeom prst="rect">
            <a:avLst/>
          </a:prstGeom>
          <a:noFill/>
          <a:ln>
            <a:noFill/>
          </a:ln>
        </p:spPr>
      </p:pic>
      <p:pic>
        <p:nvPicPr>
          <p:cNvPr id="242" name="Google Shape;242;p41"/>
          <p:cNvPicPr preferRelativeResize="0"/>
          <p:nvPr/>
        </p:nvPicPr>
        <p:blipFill>
          <a:blip r:embed="rId8">
            <a:alphaModFix/>
          </a:blip>
          <a:stretch>
            <a:fillRect/>
          </a:stretch>
        </p:blipFill>
        <p:spPr>
          <a:xfrm>
            <a:off x="4156053" y="2648158"/>
            <a:ext cx="3982346" cy="20475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Level</a:t>
            </a:r>
            <a:endParaRPr/>
          </a:p>
        </p:txBody>
      </p:sp>
      <p:pic>
        <p:nvPicPr>
          <p:cNvPr id="248" name="Google Shape;248;p42"/>
          <p:cNvPicPr preferRelativeResize="0"/>
          <p:nvPr/>
        </p:nvPicPr>
        <p:blipFill>
          <a:blip r:embed="rId3">
            <a:alphaModFix/>
          </a:blip>
          <a:stretch>
            <a:fillRect/>
          </a:stretch>
        </p:blipFill>
        <p:spPr>
          <a:xfrm>
            <a:off x="429425" y="1112200"/>
            <a:ext cx="3576252" cy="2104550"/>
          </a:xfrm>
          <a:prstGeom prst="rect">
            <a:avLst/>
          </a:prstGeom>
          <a:noFill/>
          <a:ln>
            <a:noFill/>
          </a:ln>
        </p:spPr>
      </p:pic>
      <p:pic>
        <p:nvPicPr>
          <p:cNvPr id="249" name="Google Shape;249;p42"/>
          <p:cNvPicPr preferRelativeResize="0"/>
          <p:nvPr/>
        </p:nvPicPr>
        <p:blipFill>
          <a:blip r:embed="rId4">
            <a:alphaModFix/>
          </a:blip>
          <a:stretch>
            <a:fillRect/>
          </a:stretch>
        </p:blipFill>
        <p:spPr>
          <a:xfrm>
            <a:off x="4166925" y="470102"/>
            <a:ext cx="4461201" cy="2448949"/>
          </a:xfrm>
          <a:prstGeom prst="rect">
            <a:avLst/>
          </a:prstGeom>
          <a:noFill/>
          <a:ln>
            <a:noFill/>
          </a:ln>
        </p:spPr>
      </p:pic>
      <p:pic>
        <p:nvPicPr>
          <p:cNvPr id="250" name="Google Shape;250;p42"/>
          <p:cNvPicPr preferRelativeResize="0"/>
          <p:nvPr/>
        </p:nvPicPr>
        <p:blipFill>
          <a:blip r:embed="rId5">
            <a:alphaModFix/>
          </a:blip>
          <a:stretch>
            <a:fillRect/>
          </a:stretch>
        </p:blipFill>
        <p:spPr>
          <a:xfrm>
            <a:off x="3881900" y="2747942"/>
            <a:ext cx="3733351" cy="20494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494675" y="430675"/>
            <a:ext cx="77175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Models and Textures</a:t>
            </a:r>
            <a:endParaRPr sz="2500"/>
          </a:p>
        </p:txBody>
      </p:sp>
      <p:pic>
        <p:nvPicPr>
          <p:cNvPr id="256" name="Google Shape;256;p43"/>
          <p:cNvPicPr preferRelativeResize="0"/>
          <p:nvPr/>
        </p:nvPicPr>
        <p:blipFill>
          <a:blip r:embed="rId3">
            <a:alphaModFix/>
          </a:blip>
          <a:stretch>
            <a:fillRect/>
          </a:stretch>
        </p:blipFill>
        <p:spPr>
          <a:xfrm>
            <a:off x="390475" y="878300"/>
            <a:ext cx="1775941" cy="1386650"/>
          </a:xfrm>
          <a:prstGeom prst="rect">
            <a:avLst/>
          </a:prstGeom>
          <a:noFill/>
          <a:ln>
            <a:noFill/>
          </a:ln>
        </p:spPr>
      </p:pic>
      <p:pic>
        <p:nvPicPr>
          <p:cNvPr id="257" name="Google Shape;257;p43"/>
          <p:cNvPicPr preferRelativeResize="0"/>
          <p:nvPr/>
        </p:nvPicPr>
        <p:blipFill rotWithShape="1">
          <a:blip r:embed="rId4">
            <a:alphaModFix/>
          </a:blip>
          <a:srcRect b="0" l="0" r="50690" t="0"/>
          <a:stretch/>
        </p:blipFill>
        <p:spPr>
          <a:xfrm>
            <a:off x="2065199" y="878300"/>
            <a:ext cx="1265334" cy="1386649"/>
          </a:xfrm>
          <a:prstGeom prst="rect">
            <a:avLst/>
          </a:prstGeom>
          <a:noFill/>
          <a:ln>
            <a:noFill/>
          </a:ln>
        </p:spPr>
      </p:pic>
      <p:pic>
        <p:nvPicPr>
          <p:cNvPr id="258" name="Google Shape;258;p43"/>
          <p:cNvPicPr preferRelativeResize="0"/>
          <p:nvPr/>
        </p:nvPicPr>
        <p:blipFill rotWithShape="1">
          <a:blip r:embed="rId5">
            <a:alphaModFix/>
          </a:blip>
          <a:srcRect b="6632" l="8925" r="24862" t="22208"/>
          <a:stretch/>
        </p:blipFill>
        <p:spPr>
          <a:xfrm>
            <a:off x="3476051" y="939777"/>
            <a:ext cx="1697674" cy="1325172"/>
          </a:xfrm>
          <a:prstGeom prst="rect">
            <a:avLst/>
          </a:prstGeom>
          <a:noFill/>
          <a:ln>
            <a:noFill/>
          </a:ln>
        </p:spPr>
      </p:pic>
      <p:pic>
        <p:nvPicPr>
          <p:cNvPr id="259" name="Google Shape;259;p43"/>
          <p:cNvPicPr preferRelativeResize="0"/>
          <p:nvPr/>
        </p:nvPicPr>
        <p:blipFill>
          <a:blip r:embed="rId6">
            <a:alphaModFix/>
          </a:blip>
          <a:stretch>
            <a:fillRect/>
          </a:stretch>
        </p:blipFill>
        <p:spPr>
          <a:xfrm>
            <a:off x="5173726" y="430675"/>
            <a:ext cx="2846975" cy="1778001"/>
          </a:xfrm>
          <a:prstGeom prst="rect">
            <a:avLst/>
          </a:prstGeom>
          <a:noFill/>
          <a:ln>
            <a:noFill/>
          </a:ln>
        </p:spPr>
      </p:pic>
      <p:pic>
        <p:nvPicPr>
          <p:cNvPr id="260" name="Google Shape;260;p43"/>
          <p:cNvPicPr preferRelativeResize="0"/>
          <p:nvPr/>
        </p:nvPicPr>
        <p:blipFill rotWithShape="1">
          <a:blip r:embed="rId7">
            <a:alphaModFix/>
          </a:blip>
          <a:srcRect b="0" l="3864" r="0" t="0"/>
          <a:stretch/>
        </p:blipFill>
        <p:spPr>
          <a:xfrm>
            <a:off x="390475" y="2264950"/>
            <a:ext cx="2372275" cy="1951026"/>
          </a:xfrm>
          <a:prstGeom prst="rect">
            <a:avLst/>
          </a:prstGeom>
          <a:noFill/>
          <a:ln>
            <a:noFill/>
          </a:ln>
        </p:spPr>
      </p:pic>
      <p:pic>
        <p:nvPicPr>
          <p:cNvPr id="261" name="Google Shape;261;p43"/>
          <p:cNvPicPr preferRelativeResize="0"/>
          <p:nvPr/>
        </p:nvPicPr>
        <p:blipFill>
          <a:blip r:embed="rId8">
            <a:alphaModFix/>
          </a:blip>
          <a:stretch>
            <a:fillRect/>
          </a:stretch>
        </p:blipFill>
        <p:spPr>
          <a:xfrm>
            <a:off x="2127825" y="2886910"/>
            <a:ext cx="1697675" cy="1738365"/>
          </a:xfrm>
          <a:prstGeom prst="rect">
            <a:avLst/>
          </a:prstGeom>
          <a:noFill/>
          <a:ln>
            <a:noFill/>
          </a:ln>
        </p:spPr>
      </p:pic>
      <p:pic>
        <p:nvPicPr>
          <p:cNvPr id="262" name="Google Shape;262;p43"/>
          <p:cNvPicPr preferRelativeResize="0"/>
          <p:nvPr/>
        </p:nvPicPr>
        <p:blipFill>
          <a:blip r:embed="rId9">
            <a:alphaModFix/>
          </a:blip>
          <a:stretch>
            <a:fillRect/>
          </a:stretch>
        </p:blipFill>
        <p:spPr>
          <a:xfrm>
            <a:off x="3841775" y="2571750"/>
            <a:ext cx="1924775" cy="2011674"/>
          </a:xfrm>
          <a:prstGeom prst="rect">
            <a:avLst/>
          </a:prstGeom>
          <a:noFill/>
          <a:ln>
            <a:noFill/>
          </a:ln>
        </p:spPr>
      </p:pic>
      <p:pic>
        <p:nvPicPr>
          <p:cNvPr id="263" name="Google Shape;263;p43"/>
          <p:cNvPicPr preferRelativeResize="0"/>
          <p:nvPr/>
        </p:nvPicPr>
        <p:blipFill>
          <a:blip r:embed="rId10">
            <a:alphaModFix/>
          </a:blip>
          <a:stretch>
            <a:fillRect/>
          </a:stretch>
        </p:blipFill>
        <p:spPr>
          <a:xfrm>
            <a:off x="5719850" y="2571748"/>
            <a:ext cx="2934801" cy="177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494675" y="430675"/>
            <a:ext cx="77175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Models and Textures</a:t>
            </a:r>
            <a:endParaRPr sz="2500"/>
          </a:p>
        </p:txBody>
      </p:sp>
      <p:pic>
        <p:nvPicPr>
          <p:cNvPr id="269" name="Google Shape;269;p44"/>
          <p:cNvPicPr preferRelativeResize="0"/>
          <p:nvPr/>
        </p:nvPicPr>
        <p:blipFill rotWithShape="1">
          <a:blip r:embed="rId3">
            <a:alphaModFix/>
          </a:blip>
          <a:srcRect b="0" l="0" r="0" t="2922"/>
          <a:stretch/>
        </p:blipFill>
        <p:spPr>
          <a:xfrm>
            <a:off x="865875" y="1170887"/>
            <a:ext cx="957079" cy="1991851"/>
          </a:xfrm>
          <a:prstGeom prst="rect">
            <a:avLst/>
          </a:prstGeom>
          <a:noFill/>
          <a:ln>
            <a:noFill/>
          </a:ln>
        </p:spPr>
      </p:pic>
      <p:pic>
        <p:nvPicPr>
          <p:cNvPr id="270" name="Google Shape;270;p44"/>
          <p:cNvPicPr preferRelativeResize="0"/>
          <p:nvPr/>
        </p:nvPicPr>
        <p:blipFill>
          <a:blip r:embed="rId4">
            <a:alphaModFix/>
          </a:blip>
          <a:stretch>
            <a:fillRect/>
          </a:stretch>
        </p:blipFill>
        <p:spPr>
          <a:xfrm>
            <a:off x="1932100" y="974437"/>
            <a:ext cx="2061362" cy="2058624"/>
          </a:xfrm>
          <a:prstGeom prst="rect">
            <a:avLst/>
          </a:prstGeom>
          <a:noFill/>
          <a:ln>
            <a:noFill/>
          </a:ln>
        </p:spPr>
      </p:pic>
      <p:pic>
        <p:nvPicPr>
          <p:cNvPr id="271" name="Google Shape;271;p44"/>
          <p:cNvPicPr preferRelativeResize="0"/>
          <p:nvPr/>
        </p:nvPicPr>
        <p:blipFill rotWithShape="1">
          <a:blip r:embed="rId5">
            <a:alphaModFix/>
          </a:blip>
          <a:srcRect b="0" l="0" r="0" t="11300"/>
          <a:stretch/>
        </p:blipFill>
        <p:spPr>
          <a:xfrm>
            <a:off x="4102600" y="1122225"/>
            <a:ext cx="1328100" cy="1763053"/>
          </a:xfrm>
          <a:prstGeom prst="rect">
            <a:avLst/>
          </a:prstGeom>
          <a:noFill/>
          <a:ln>
            <a:noFill/>
          </a:ln>
        </p:spPr>
      </p:pic>
      <p:pic>
        <p:nvPicPr>
          <p:cNvPr id="272" name="Google Shape;272;p44"/>
          <p:cNvPicPr preferRelativeResize="0"/>
          <p:nvPr/>
        </p:nvPicPr>
        <p:blipFill>
          <a:blip r:embed="rId6">
            <a:alphaModFix/>
          </a:blip>
          <a:stretch>
            <a:fillRect/>
          </a:stretch>
        </p:blipFill>
        <p:spPr>
          <a:xfrm>
            <a:off x="5470800" y="1189000"/>
            <a:ext cx="1244200" cy="1955625"/>
          </a:xfrm>
          <a:prstGeom prst="rect">
            <a:avLst/>
          </a:prstGeom>
          <a:noFill/>
          <a:ln>
            <a:noFill/>
          </a:ln>
        </p:spPr>
      </p:pic>
      <p:pic>
        <p:nvPicPr>
          <p:cNvPr id="273" name="Google Shape;273;p44"/>
          <p:cNvPicPr preferRelativeResize="0"/>
          <p:nvPr/>
        </p:nvPicPr>
        <p:blipFill>
          <a:blip r:embed="rId7">
            <a:alphaModFix/>
          </a:blip>
          <a:stretch>
            <a:fillRect/>
          </a:stretch>
        </p:blipFill>
        <p:spPr>
          <a:xfrm>
            <a:off x="6755099" y="842325"/>
            <a:ext cx="1411725" cy="2458107"/>
          </a:xfrm>
          <a:prstGeom prst="rect">
            <a:avLst/>
          </a:prstGeom>
          <a:noFill/>
          <a:ln>
            <a:noFill/>
          </a:ln>
        </p:spPr>
      </p:pic>
      <p:pic>
        <p:nvPicPr>
          <p:cNvPr id="274" name="Google Shape;274;p44"/>
          <p:cNvPicPr preferRelativeResize="0"/>
          <p:nvPr/>
        </p:nvPicPr>
        <p:blipFill rotWithShape="1">
          <a:blip r:embed="rId8">
            <a:alphaModFix/>
          </a:blip>
          <a:srcRect b="0" l="0" r="0" t="5704"/>
          <a:stretch/>
        </p:blipFill>
        <p:spPr>
          <a:xfrm>
            <a:off x="3275025" y="2571740"/>
            <a:ext cx="1244200" cy="2009259"/>
          </a:xfrm>
          <a:prstGeom prst="rect">
            <a:avLst/>
          </a:prstGeom>
          <a:noFill/>
          <a:ln>
            <a:noFill/>
          </a:ln>
        </p:spPr>
      </p:pic>
      <p:pic>
        <p:nvPicPr>
          <p:cNvPr id="275" name="Google Shape;275;p44"/>
          <p:cNvPicPr preferRelativeResize="0"/>
          <p:nvPr/>
        </p:nvPicPr>
        <p:blipFill>
          <a:blip r:embed="rId9">
            <a:alphaModFix/>
          </a:blip>
          <a:stretch>
            <a:fillRect/>
          </a:stretch>
        </p:blipFill>
        <p:spPr>
          <a:xfrm>
            <a:off x="1626150" y="2547062"/>
            <a:ext cx="1063495" cy="2058624"/>
          </a:xfrm>
          <a:prstGeom prst="rect">
            <a:avLst/>
          </a:prstGeom>
          <a:noFill/>
          <a:ln>
            <a:noFill/>
          </a:ln>
        </p:spPr>
      </p:pic>
      <p:pic>
        <p:nvPicPr>
          <p:cNvPr id="276" name="Google Shape;276;p44"/>
          <p:cNvPicPr preferRelativeResize="0"/>
          <p:nvPr/>
        </p:nvPicPr>
        <p:blipFill>
          <a:blip r:embed="rId10">
            <a:alphaModFix/>
          </a:blip>
          <a:stretch>
            <a:fillRect/>
          </a:stretch>
        </p:blipFill>
        <p:spPr>
          <a:xfrm>
            <a:off x="5011296" y="2842625"/>
            <a:ext cx="725955" cy="1763050"/>
          </a:xfrm>
          <a:prstGeom prst="rect">
            <a:avLst/>
          </a:prstGeom>
          <a:noFill/>
          <a:ln>
            <a:noFill/>
          </a:ln>
        </p:spPr>
      </p:pic>
      <p:pic>
        <p:nvPicPr>
          <p:cNvPr id="277" name="Google Shape;277;p44"/>
          <p:cNvPicPr preferRelativeResize="0"/>
          <p:nvPr/>
        </p:nvPicPr>
        <p:blipFill>
          <a:blip r:embed="rId11">
            <a:alphaModFix/>
          </a:blip>
          <a:stretch>
            <a:fillRect/>
          </a:stretch>
        </p:blipFill>
        <p:spPr>
          <a:xfrm>
            <a:off x="6385350" y="2754135"/>
            <a:ext cx="725950" cy="1940038"/>
          </a:xfrm>
          <a:prstGeom prst="rect">
            <a:avLst/>
          </a:prstGeom>
          <a:noFill/>
          <a:ln>
            <a:noFill/>
          </a:ln>
        </p:spPr>
      </p:pic>
      <p:pic>
        <p:nvPicPr>
          <p:cNvPr id="278" name="Google Shape;278;p44"/>
          <p:cNvPicPr preferRelativeResize="0"/>
          <p:nvPr/>
        </p:nvPicPr>
        <p:blipFill>
          <a:blip r:embed="rId12">
            <a:alphaModFix/>
          </a:blip>
          <a:stretch>
            <a:fillRect/>
          </a:stretch>
        </p:blipFill>
        <p:spPr>
          <a:xfrm>
            <a:off x="7652375" y="3222950"/>
            <a:ext cx="990060" cy="147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Changes </a:t>
            </a:r>
            <a:r>
              <a:rPr lang="en"/>
              <a:t>from proposal</a:t>
            </a:r>
            <a:endParaRPr/>
          </a:p>
        </p:txBody>
      </p:sp>
      <p:sp>
        <p:nvSpPr>
          <p:cNvPr id="284" name="Google Shape;284;p45"/>
          <p:cNvSpPr txBox="1"/>
          <p:nvPr>
            <p:ph idx="1" type="subTitle"/>
          </p:nvPr>
        </p:nvSpPr>
        <p:spPr>
          <a:xfrm>
            <a:off x="713250" y="1642475"/>
            <a:ext cx="5283900" cy="25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Reduced Enemy and Player Interactions Outside of Combat</a:t>
            </a:r>
            <a:endParaRPr/>
          </a:p>
          <a:p>
            <a:pPr indent="0" lvl="0" marL="0" rtl="0" algn="l">
              <a:spcBef>
                <a:spcPts val="0"/>
              </a:spcBef>
              <a:spcAft>
                <a:spcPts val="0"/>
              </a:spcAft>
              <a:buNone/>
            </a:pPr>
            <a:r>
              <a:rPr lang="en"/>
              <a:t>Failed to add Destruction Mechanics</a:t>
            </a:r>
            <a:endParaRPr/>
          </a:p>
          <a:p>
            <a:pPr indent="0" lvl="0" marL="0" rtl="0" algn="l">
              <a:spcBef>
                <a:spcPts val="0"/>
              </a:spcBef>
              <a:spcAft>
                <a:spcPts val="0"/>
              </a:spcAft>
              <a:buNone/>
            </a:pPr>
            <a:r>
              <a:rPr lang="en"/>
              <a:t>Failed to add sound detection</a:t>
            </a:r>
            <a:endParaRPr/>
          </a:p>
          <a:p>
            <a:pPr indent="0" lvl="0" marL="0" rtl="0" algn="l">
              <a:spcBef>
                <a:spcPts val="0"/>
              </a:spcBef>
              <a:spcAft>
                <a:spcPts val="0"/>
              </a:spcAft>
              <a:buNone/>
            </a:pPr>
            <a:r>
              <a:rPr lang="en"/>
              <a:t>Failed to add fire event</a:t>
            </a:r>
            <a:endParaRPr/>
          </a:p>
          <a:p>
            <a:pPr indent="0" lvl="0" marL="0" rtl="0" algn="l">
              <a:spcBef>
                <a:spcPts val="0"/>
              </a:spcBef>
              <a:spcAft>
                <a:spcPts val="0"/>
              </a:spcAft>
              <a:buNone/>
            </a:pPr>
            <a:r>
              <a:rPr lang="en"/>
              <a:t>Failed to have a true killable objective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290" name="Google Shape;290;p46" title="Chart"/>
          <p:cNvPicPr preferRelativeResize="0"/>
          <p:nvPr/>
        </p:nvPicPr>
        <p:blipFill>
          <a:blip r:embed="rId3">
            <a:alphaModFix/>
          </a:blip>
          <a:stretch>
            <a:fillRect/>
          </a:stretch>
        </p:blipFill>
        <p:spPr>
          <a:xfrm>
            <a:off x="1640300" y="1112200"/>
            <a:ext cx="5863400" cy="3724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a:t>
            </a:r>
            <a:r>
              <a:rPr lang="en"/>
              <a:t> Points</a:t>
            </a:r>
            <a:endParaRPr/>
          </a:p>
        </p:txBody>
      </p:sp>
      <p:sp>
        <p:nvSpPr>
          <p:cNvPr id="296" name="Google Shape;296;p47"/>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Winston</a:t>
            </a:r>
            <a:endParaRPr/>
          </a:p>
          <a:p>
            <a:pPr indent="-298450" lvl="0" marL="457200" rtl="0" algn="l">
              <a:spcBef>
                <a:spcPts val="0"/>
              </a:spcBef>
              <a:spcAft>
                <a:spcPts val="0"/>
              </a:spcAft>
              <a:buSzPts val="1100"/>
              <a:buChar char="-"/>
            </a:pPr>
            <a:r>
              <a:rPr lang="en"/>
              <a:t>Learnt how to assign bones and bone references in skeleton mesh</a:t>
            </a:r>
            <a:endParaRPr/>
          </a:p>
          <a:p>
            <a:pPr indent="-298450" lvl="0" marL="457200" rtl="0" algn="l">
              <a:spcBef>
                <a:spcPts val="0"/>
              </a:spcBef>
              <a:spcAft>
                <a:spcPts val="0"/>
              </a:spcAft>
              <a:buSzPts val="1100"/>
              <a:buChar char="-"/>
            </a:pPr>
            <a:r>
              <a:rPr lang="en"/>
              <a:t>Learnt how to handle animation based physics</a:t>
            </a:r>
            <a:endParaRPr/>
          </a:p>
          <a:p>
            <a:pPr indent="-298450" lvl="0" marL="457200" rtl="0" algn="l">
              <a:spcBef>
                <a:spcPts val="0"/>
              </a:spcBef>
              <a:spcAft>
                <a:spcPts val="0"/>
              </a:spcAft>
              <a:buSzPts val="1100"/>
              <a:buChar char="-"/>
            </a:pPr>
            <a:r>
              <a:rPr lang="en"/>
              <a:t>Applied Behavior Tree and State Machine to AI</a:t>
            </a:r>
            <a:endParaRPr/>
          </a:p>
          <a:p>
            <a:pPr indent="-298450" lvl="1" marL="914400" rtl="0" algn="l">
              <a:spcBef>
                <a:spcPts val="0"/>
              </a:spcBef>
              <a:spcAft>
                <a:spcPts val="0"/>
              </a:spcAft>
              <a:buSzPts val="1100"/>
              <a:buChar char="-"/>
            </a:pPr>
            <a:r>
              <a:rPr lang="en"/>
              <a:t>Created state tree with Environment Query System</a:t>
            </a:r>
            <a:endParaRPr/>
          </a:p>
          <a:p>
            <a:pPr indent="-298450" lvl="0" marL="457200" rtl="0" algn="l">
              <a:spcBef>
                <a:spcPts val="0"/>
              </a:spcBef>
              <a:spcAft>
                <a:spcPts val="0"/>
              </a:spcAft>
              <a:buSzPts val="1100"/>
              <a:buChar char="-"/>
            </a:pPr>
            <a:r>
              <a:rPr lang="en"/>
              <a:t>Applied object oriented concepts alongside decorator and interface architecture design to behavior trees and entity control</a:t>
            </a:r>
            <a:endParaRPr/>
          </a:p>
          <a:p>
            <a:pPr indent="-298450" lvl="0" marL="457200" rtl="0" algn="l">
              <a:spcBef>
                <a:spcPts val="0"/>
              </a:spcBef>
              <a:spcAft>
                <a:spcPts val="0"/>
              </a:spcAft>
              <a:buSzPts val="1100"/>
              <a:buChar char="-"/>
            </a:pPr>
            <a:r>
              <a:rPr lang="en"/>
              <a:t>Inventory items using modular architecture with equipment system</a:t>
            </a:r>
            <a:endParaRPr/>
          </a:p>
          <a:p>
            <a:pPr indent="-298450" lvl="0" marL="457200" rtl="0" algn="l">
              <a:spcBef>
                <a:spcPts val="0"/>
              </a:spcBef>
              <a:spcAft>
                <a:spcPts val="0"/>
              </a:spcAft>
              <a:buSzPts val="1100"/>
              <a:buChar char="-"/>
            </a:pPr>
            <a:r>
              <a:rPr lang="en"/>
              <a:t>Unreal specific</a:t>
            </a:r>
            <a:endParaRPr/>
          </a:p>
          <a:p>
            <a:pPr indent="-298450" lvl="1" marL="914400" rtl="0" algn="l">
              <a:spcBef>
                <a:spcPts val="0"/>
              </a:spcBef>
              <a:spcAft>
                <a:spcPts val="0"/>
              </a:spcAft>
              <a:buSzPts val="1100"/>
              <a:buChar char="-"/>
            </a:pPr>
            <a:r>
              <a:rPr lang="en"/>
              <a:t>Blueprints</a:t>
            </a:r>
            <a:endParaRPr/>
          </a:p>
          <a:p>
            <a:pPr indent="-298450" lvl="1" marL="914400" rtl="0" algn="l">
              <a:spcBef>
                <a:spcPts val="0"/>
              </a:spcBef>
              <a:spcAft>
                <a:spcPts val="0"/>
              </a:spcAft>
              <a:buSzPts val="1100"/>
              <a:buChar char="-"/>
            </a:pPr>
            <a:r>
              <a:rPr lang="en"/>
              <a:t>Wire management</a:t>
            </a:r>
            <a:endParaRPr/>
          </a:p>
          <a:p>
            <a:pPr indent="-298450" lvl="1" marL="914400" rtl="0" algn="l">
              <a:spcBef>
                <a:spcPts val="0"/>
              </a:spcBef>
              <a:spcAft>
                <a:spcPts val="0"/>
              </a:spcAft>
              <a:buSzPts val="1100"/>
              <a:buChar char="-"/>
            </a:pPr>
            <a:r>
              <a:rPr lang="en"/>
              <a:t>Abstract code such as interfaces and AI</a:t>
            </a:r>
            <a:endParaRPr/>
          </a:p>
          <a:p>
            <a:pPr indent="-298450" lvl="1" marL="914400" rtl="0" algn="l">
              <a:spcBef>
                <a:spcPts val="0"/>
              </a:spcBef>
              <a:spcAft>
                <a:spcPts val="0"/>
              </a:spcAft>
              <a:buSzPts val="1100"/>
              <a:buChar char="-"/>
            </a:pPr>
            <a:r>
              <a:rPr lang="en"/>
              <a:t>Global references using singletons</a:t>
            </a:r>
            <a:endParaRPr/>
          </a:p>
          <a:p>
            <a:pPr indent="-298450" lvl="1" marL="914400" rtl="0" algn="l">
              <a:spcBef>
                <a:spcPts val="0"/>
              </a:spcBef>
              <a:spcAft>
                <a:spcPts val="0"/>
              </a:spcAft>
              <a:buSzPts val="1100"/>
              <a:buChar char="-"/>
            </a:pPr>
            <a:r>
              <a:rPr lang="en"/>
              <a:t>Performance Bottlenecks</a:t>
            </a:r>
            <a:endParaRPr/>
          </a:p>
          <a:p>
            <a:pPr indent="-298450" lvl="2" marL="1371600" rtl="0" algn="l">
              <a:spcBef>
                <a:spcPts val="0"/>
              </a:spcBef>
              <a:spcAft>
                <a:spcPts val="0"/>
              </a:spcAft>
              <a:buSzPts val="1100"/>
              <a:buChar char="-"/>
            </a:pPr>
            <a:r>
              <a:rPr lang="en"/>
              <a:t>Replaced behavior tree and environment query system with self created system</a:t>
            </a:r>
            <a:endParaRPr/>
          </a:p>
          <a:p>
            <a:pPr indent="-298450" lvl="1" marL="914400" rtl="0" algn="l">
              <a:spcBef>
                <a:spcPts val="0"/>
              </a:spcBef>
              <a:spcAft>
                <a:spcPts val="0"/>
              </a:spcAft>
              <a:buSzPts val="1100"/>
              <a:buChar char="-"/>
            </a:pPr>
            <a:r>
              <a:rPr lang="en"/>
              <a:t>Materials and Visual Effects, shaders and post process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Points</a:t>
            </a:r>
            <a:endParaRPr/>
          </a:p>
        </p:txBody>
      </p:sp>
      <p:sp>
        <p:nvSpPr>
          <p:cNvPr id="302" name="Google Shape;302;p48"/>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Jiaxu</a:t>
            </a:r>
            <a:endParaRPr/>
          </a:p>
          <a:p>
            <a:pPr indent="-298450" lvl="0" marL="457200" rtl="0" algn="l">
              <a:spcBef>
                <a:spcPts val="0"/>
              </a:spcBef>
              <a:spcAft>
                <a:spcPts val="0"/>
              </a:spcAft>
              <a:buSzPts val="1100"/>
              <a:buChar char="-"/>
            </a:pPr>
            <a:r>
              <a:rPr lang="en"/>
              <a:t>Unreal specific</a:t>
            </a:r>
            <a:endParaRPr/>
          </a:p>
          <a:p>
            <a:pPr indent="-298450" lvl="1" marL="914400" rtl="0" algn="l">
              <a:spcBef>
                <a:spcPts val="0"/>
              </a:spcBef>
              <a:spcAft>
                <a:spcPts val="0"/>
              </a:spcAft>
              <a:buSzPts val="1100"/>
              <a:buChar char="-"/>
            </a:pPr>
            <a:r>
              <a:rPr lang="en"/>
              <a:t>Blueprints</a:t>
            </a:r>
            <a:endParaRPr/>
          </a:p>
          <a:p>
            <a:pPr indent="-298450" lvl="1" marL="914400" rtl="0" algn="l">
              <a:spcBef>
                <a:spcPts val="0"/>
              </a:spcBef>
              <a:spcAft>
                <a:spcPts val="0"/>
              </a:spcAft>
              <a:buSzPts val="1100"/>
              <a:buChar char="-"/>
            </a:pPr>
            <a:r>
              <a:rPr lang="en"/>
              <a:t>Blueprint Interfaces</a:t>
            </a:r>
            <a:endParaRPr/>
          </a:p>
          <a:p>
            <a:pPr indent="-298450" lvl="1" marL="914400" rtl="0" algn="l">
              <a:spcBef>
                <a:spcPts val="0"/>
              </a:spcBef>
              <a:spcAft>
                <a:spcPts val="0"/>
              </a:spcAft>
              <a:buSzPts val="1100"/>
              <a:buChar char="-"/>
            </a:pPr>
            <a:r>
              <a:rPr lang="en"/>
              <a:t>Wire management</a:t>
            </a:r>
            <a:endParaRPr/>
          </a:p>
          <a:p>
            <a:pPr indent="-298450" lvl="1" marL="914400" rtl="0" algn="l">
              <a:spcBef>
                <a:spcPts val="0"/>
              </a:spcBef>
              <a:spcAft>
                <a:spcPts val="0"/>
              </a:spcAft>
              <a:buSzPts val="1100"/>
              <a:buChar char="-"/>
            </a:pPr>
            <a:r>
              <a:rPr lang="en"/>
              <a:t>Visual Programming</a:t>
            </a:r>
            <a:endParaRPr/>
          </a:p>
          <a:p>
            <a:pPr indent="-298450" lvl="1" marL="914400" rtl="0" algn="l">
              <a:spcBef>
                <a:spcPts val="0"/>
              </a:spcBef>
              <a:spcAft>
                <a:spcPts val="0"/>
              </a:spcAft>
              <a:buSzPts val="1100"/>
              <a:buChar char="-"/>
            </a:pPr>
            <a:r>
              <a:rPr lang="en"/>
              <a:t>Niagara Effects</a:t>
            </a:r>
            <a:endParaRPr/>
          </a:p>
          <a:p>
            <a:pPr indent="-298450" lvl="1" marL="914400" rtl="0" algn="l">
              <a:spcBef>
                <a:spcPts val="0"/>
              </a:spcBef>
              <a:spcAft>
                <a:spcPts val="0"/>
              </a:spcAft>
              <a:buSzPts val="1100"/>
              <a:buChar char="-"/>
            </a:pPr>
            <a:r>
              <a:rPr lang="en"/>
              <a:t>Material Creation</a:t>
            </a:r>
            <a:endParaRPr/>
          </a:p>
          <a:p>
            <a:pPr indent="-298450" lvl="1" marL="914400" rtl="0" algn="l">
              <a:spcBef>
                <a:spcPts val="0"/>
              </a:spcBef>
              <a:spcAft>
                <a:spcPts val="0"/>
              </a:spcAft>
              <a:buSzPts val="1100"/>
              <a:buChar char="-"/>
            </a:pPr>
            <a:r>
              <a:rPr lang="en"/>
              <a:t>Post Process Material</a:t>
            </a:r>
            <a:endParaRPr/>
          </a:p>
          <a:p>
            <a:pPr indent="-298450" lvl="1" marL="914400" rtl="0" algn="l">
              <a:spcBef>
                <a:spcPts val="0"/>
              </a:spcBef>
              <a:spcAft>
                <a:spcPts val="0"/>
              </a:spcAft>
              <a:buSzPts val="1100"/>
              <a:buChar char="-"/>
            </a:pPr>
            <a:r>
              <a:rPr lang="en"/>
              <a:t>Widget Functions</a:t>
            </a:r>
            <a:endParaRPr/>
          </a:p>
          <a:p>
            <a:pPr indent="-298450" lvl="1" marL="914400" rtl="0" algn="l">
              <a:spcBef>
                <a:spcPts val="0"/>
              </a:spcBef>
              <a:spcAft>
                <a:spcPts val="0"/>
              </a:spcAft>
              <a:buSzPts val="1100"/>
              <a:buChar char="-"/>
            </a:pPr>
            <a:r>
              <a:rPr lang="en"/>
              <a:t>Making use of Datatables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Points</a:t>
            </a:r>
            <a:endParaRPr/>
          </a:p>
        </p:txBody>
      </p:sp>
      <p:sp>
        <p:nvSpPr>
          <p:cNvPr id="308" name="Google Shape;308;p49"/>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Xin Ying</a:t>
            </a:r>
            <a:endParaRPr/>
          </a:p>
          <a:p>
            <a:pPr indent="-298450" lvl="0" marL="457200" rtl="0" algn="l">
              <a:spcBef>
                <a:spcPts val="0"/>
              </a:spcBef>
              <a:spcAft>
                <a:spcPts val="0"/>
              </a:spcAft>
              <a:buSzPts val="1100"/>
              <a:buChar char="-"/>
            </a:pPr>
            <a:r>
              <a:rPr lang="en"/>
              <a:t>Learned how to use Substance Painter</a:t>
            </a:r>
            <a:endParaRPr/>
          </a:p>
          <a:p>
            <a:pPr indent="-298450" lvl="0" marL="457200" rtl="0" algn="l">
              <a:spcBef>
                <a:spcPts val="0"/>
              </a:spcBef>
              <a:spcAft>
                <a:spcPts val="0"/>
              </a:spcAft>
              <a:buSzPts val="1100"/>
              <a:buChar char="-"/>
            </a:pPr>
            <a:r>
              <a:rPr lang="en"/>
              <a:t>Learned about materials and lighting in Unreal</a:t>
            </a:r>
            <a:endParaRPr/>
          </a:p>
          <a:p>
            <a:pPr indent="-298450" lvl="0" marL="457200" rtl="0" algn="l">
              <a:spcBef>
                <a:spcPts val="0"/>
              </a:spcBef>
              <a:spcAft>
                <a:spcPts val="0"/>
              </a:spcAft>
              <a:buSzPts val="1100"/>
              <a:buChar char="-"/>
            </a:pPr>
            <a:r>
              <a:rPr lang="en"/>
              <a:t>Learned cloth simulation in Maya</a:t>
            </a:r>
            <a:endParaRPr/>
          </a:p>
          <a:p>
            <a:pPr indent="-298450" lvl="0" marL="457200" rtl="0" algn="l">
              <a:spcBef>
                <a:spcPts val="0"/>
              </a:spcBef>
              <a:spcAft>
                <a:spcPts val="0"/>
              </a:spcAft>
              <a:buSzPts val="1100"/>
              <a:buChar char="-"/>
            </a:pPr>
            <a:r>
              <a:rPr lang="en"/>
              <a:t>Gained more experience with functional lighting</a:t>
            </a:r>
            <a:endParaRPr/>
          </a:p>
          <a:p>
            <a:pPr indent="-298450" lvl="0" marL="457200" rtl="0" algn="l">
              <a:spcBef>
                <a:spcPts val="0"/>
              </a:spcBef>
              <a:spcAft>
                <a:spcPts val="0"/>
              </a:spcAft>
              <a:buSzPts val="1100"/>
              <a:buChar char="-"/>
            </a:pPr>
            <a:r>
              <a:rPr lang="en"/>
              <a:t>Gained more experience "decorating" levels when designing levels/environments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2" title="TRAILERV1.mp4">
            <a:hlinkClick r:id="rId3"/>
          </p:cNvPr>
          <p:cNvPicPr preferRelativeResize="0"/>
          <p:nvPr/>
        </p:nvPicPr>
        <p:blipFill>
          <a:blip r:embed="rId4">
            <a:alphaModFix/>
          </a:blip>
          <a:stretch>
            <a:fillRect/>
          </a:stretch>
        </p:blipFill>
        <p:spPr>
          <a:xfrm>
            <a:off x="768587" y="432324"/>
            <a:ext cx="7606824" cy="4278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Points</a:t>
            </a:r>
            <a:endParaRPr/>
          </a:p>
        </p:txBody>
      </p:sp>
      <p:sp>
        <p:nvSpPr>
          <p:cNvPr id="314" name="Google Shape;314;p50"/>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Tan</a:t>
            </a:r>
            <a:endParaRPr/>
          </a:p>
          <a:p>
            <a:pPr indent="-298450" lvl="0" marL="457200" rtl="0" algn="l">
              <a:spcBef>
                <a:spcPts val="0"/>
              </a:spcBef>
              <a:spcAft>
                <a:spcPts val="0"/>
              </a:spcAft>
              <a:buSzPts val="1100"/>
              <a:buChar char="-"/>
            </a:pPr>
            <a:r>
              <a:rPr lang="en"/>
              <a:t>Learned how to use Substance Painter at a very basic level.</a:t>
            </a:r>
            <a:endParaRPr/>
          </a:p>
          <a:p>
            <a:pPr indent="-298450" lvl="0" marL="457200" rtl="0" algn="l">
              <a:spcBef>
                <a:spcPts val="0"/>
              </a:spcBef>
              <a:spcAft>
                <a:spcPts val="0"/>
              </a:spcAft>
              <a:buSzPts val="1100"/>
              <a:buChar char="-"/>
            </a:pPr>
            <a:r>
              <a:rPr lang="en"/>
              <a:t>Learned how to use Github at a very basic level.</a:t>
            </a:r>
            <a:endParaRPr/>
          </a:p>
          <a:p>
            <a:pPr indent="-298450" lvl="0" marL="457200" rtl="0" algn="l">
              <a:spcBef>
                <a:spcPts val="0"/>
              </a:spcBef>
              <a:spcAft>
                <a:spcPts val="0"/>
              </a:spcAft>
              <a:buSzPts val="1100"/>
              <a:buChar char="-"/>
            </a:pPr>
            <a:r>
              <a:rPr lang="en"/>
              <a:t>Gained more experience drawing concept art.</a:t>
            </a:r>
            <a:endParaRPr/>
          </a:p>
          <a:p>
            <a:pPr indent="-298450" lvl="0" marL="457200" rtl="0" algn="l">
              <a:spcBef>
                <a:spcPts val="0"/>
              </a:spcBef>
              <a:spcAft>
                <a:spcPts val="0"/>
              </a:spcAft>
              <a:buSzPts val="1100"/>
              <a:buChar char="-"/>
            </a:pPr>
            <a:r>
              <a:rPr lang="en"/>
              <a:t>Gained more experience with modeling efficiently in Maya in tandem with the UV unwrapping process. Understanding when to leverage height maps and textures to save on poly count.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Learning Points</a:t>
            </a:r>
            <a:endParaRPr/>
          </a:p>
        </p:txBody>
      </p:sp>
      <p:sp>
        <p:nvSpPr>
          <p:cNvPr id="320" name="Google Shape;320;p51"/>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Kerrin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Learned blendspaces and how they work in UE5</a:t>
            </a:r>
            <a:endParaRPr/>
          </a:p>
          <a:p>
            <a:pPr indent="-298450" lvl="0" marL="457200" rtl="0" algn="l">
              <a:spcBef>
                <a:spcPts val="0"/>
              </a:spcBef>
              <a:spcAft>
                <a:spcPts val="0"/>
              </a:spcAft>
              <a:buSzPts val="1100"/>
              <a:buChar char="-"/>
            </a:pPr>
            <a:r>
              <a:rPr lang="en"/>
              <a:t>Learned how to code the animation blueprints to implement the animations into the game</a:t>
            </a:r>
            <a:endParaRPr/>
          </a:p>
          <a:p>
            <a:pPr indent="-298450" lvl="0" marL="457200" rtl="0" algn="l">
              <a:spcBef>
                <a:spcPts val="0"/>
              </a:spcBef>
              <a:spcAft>
                <a:spcPts val="0"/>
              </a:spcAft>
              <a:buSzPts val="1100"/>
              <a:buChar char="-"/>
            </a:pPr>
            <a:r>
              <a:rPr lang="en"/>
              <a:t>Learned how to use Github</a:t>
            </a:r>
            <a:endParaRPr/>
          </a:p>
          <a:p>
            <a:pPr indent="-298450" lvl="0" marL="457200" rtl="0" algn="l">
              <a:spcBef>
                <a:spcPts val="0"/>
              </a:spcBef>
              <a:spcAft>
                <a:spcPts val="0"/>
              </a:spcAft>
              <a:buSzPts val="1100"/>
              <a:buChar char="-"/>
            </a:pPr>
            <a:r>
              <a:rPr lang="en"/>
              <a:t>Learned how to use the Lattice tool in Maya to model different body shapes</a:t>
            </a:r>
            <a:endParaRPr/>
          </a:p>
          <a:p>
            <a:pPr indent="-298450" lvl="0" marL="457200" rtl="0" algn="l">
              <a:spcBef>
                <a:spcPts val="0"/>
              </a:spcBef>
              <a:spcAft>
                <a:spcPts val="0"/>
              </a:spcAft>
              <a:buSzPts val="1100"/>
              <a:buChar char="-"/>
            </a:pPr>
            <a:r>
              <a:rPr lang="en"/>
              <a:t>Learned how to better use Substance Painter compared to the previous projects</a:t>
            </a:r>
            <a:endParaRPr/>
          </a:p>
          <a:p>
            <a:pPr indent="-298450" lvl="0" marL="457200" rtl="0" algn="l">
              <a:lnSpc>
                <a:spcPct val="115000"/>
              </a:lnSpc>
              <a:spcBef>
                <a:spcPts val="0"/>
              </a:spcBef>
              <a:spcAft>
                <a:spcPts val="0"/>
              </a:spcAft>
              <a:buSzPts val="1100"/>
              <a:buChar char="-"/>
            </a:pPr>
            <a:r>
              <a:rPr lang="en"/>
              <a:t>Gained experience in sculpting different body types and anatomy plus different type of materials in Zbrush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Further Developments</a:t>
            </a:r>
            <a:endParaRPr/>
          </a:p>
        </p:txBody>
      </p:sp>
      <p:sp>
        <p:nvSpPr>
          <p:cNvPr id="326" name="Google Shape;326;p52"/>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under management and ownership of the team, alongside </a:t>
            </a:r>
            <a:r>
              <a:rPr lang="en"/>
              <a:t>NYP</a:t>
            </a:r>
            <a:r>
              <a:rPr lang="en"/>
              <a:t> School of Design. Further development to be carried out in the near future to package and ship product as a prototype.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Notable</a:t>
            </a:r>
            <a:r>
              <a:rPr lang="en"/>
              <a:t> Mentions</a:t>
            </a:r>
            <a:endParaRPr/>
          </a:p>
        </p:txBody>
      </p:sp>
      <p:sp>
        <p:nvSpPr>
          <p:cNvPr id="332" name="Google Shape;332;p53"/>
          <p:cNvSpPr txBox="1"/>
          <p:nvPr>
            <p:ph idx="1" type="subTitle"/>
          </p:nvPr>
        </p:nvSpPr>
        <p:spPr>
          <a:xfrm>
            <a:off x="713250" y="1222000"/>
            <a:ext cx="3223200" cy="32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t>GAME JAM</a:t>
            </a:r>
            <a:endParaRPr b="1" sz="1100" u="sng"/>
          </a:p>
          <a:p>
            <a:pPr indent="0" lvl="0" marL="0" rtl="0" algn="ctr">
              <a:spcBef>
                <a:spcPts val="0"/>
              </a:spcBef>
              <a:spcAft>
                <a:spcPts val="0"/>
              </a:spcAft>
              <a:buNone/>
            </a:pPr>
            <a:r>
              <a:t/>
            </a:r>
            <a:endParaRPr sz="1100"/>
          </a:p>
          <a:p>
            <a:pPr indent="0" lvl="0" marL="0" rtl="0" algn="l">
              <a:spcBef>
                <a:spcPts val="0"/>
              </a:spcBef>
              <a:spcAft>
                <a:spcPts val="0"/>
              </a:spcAft>
              <a:buNone/>
            </a:pPr>
            <a:r>
              <a:rPr lang="en" sz="1100"/>
              <a:t>Winston</a:t>
            </a:r>
            <a:endParaRPr sz="1100"/>
          </a:p>
          <a:p>
            <a:pPr indent="-298450" lvl="0" marL="457200" rtl="0" algn="l">
              <a:spcBef>
                <a:spcPts val="0"/>
              </a:spcBef>
              <a:spcAft>
                <a:spcPts val="0"/>
              </a:spcAft>
              <a:buSzPts val="1100"/>
              <a:buChar char="-"/>
            </a:pPr>
            <a:r>
              <a:rPr lang="en" sz="1100"/>
              <a:t>Unity animations</a:t>
            </a:r>
            <a:endParaRPr sz="1100"/>
          </a:p>
          <a:p>
            <a:pPr indent="-298450" lvl="1" marL="914400" rtl="0" algn="l">
              <a:spcBef>
                <a:spcPts val="0"/>
              </a:spcBef>
              <a:spcAft>
                <a:spcPts val="0"/>
              </a:spcAft>
              <a:buSzPts val="1100"/>
              <a:buChar char="-"/>
            </a:pPr>
            <a:r>
              <a:rPr lang="en" sz="1100"/>
              <a:t>Unity physics</a:t>
            </a:r>
            <a:endParaRPr sz="1100"/>
          </a:p>
          <a:p>
            <a:pPr indent="-298450" lvl="1" marL="914400" rtl="0" algn="l">
              <a:spcBef>
                <a:spcPts val="0"/>
              </a:spcBef>
              <a:spcAft>
                <a:spcPts val="0"/>
              </a:spcAft>
              <a:buSzPts val="1100"/>
              <a:buChar char="-"/>
            </a:pPr>
            <a:r>
              <a:rPr lang="en" sz="1100"/>
              <a:t>Player controls</a:t>
            </a:r>
            <a:endParaRPr sz="1100"/>
          </a:p>
          <a:p>
            <a:pPr indent="-298450" lvl="0" marL="457200" rtl="0" algn="l">
              <a:spcBef>
                <a:spcPts val="0"/>
              </a:spcBef>
              <a:spcAft>
                <a:spcPts val="0"/>
              </a:spcAft>
              <a:buSzPts val="1100"/>
              <a:buChar char="-"/>
            </a:pPr>
            <a:r>
              <a:rPr lang="en" sz="1100"/>
              <a:t>Level Design/Generation</a:t>
            </a:r>
            <a:endParaRPr sz="1100"/>
          </a:p>
          <a:p>
            <a:pPr indent="-298450" lvl="1" marL="914400" rtl="0" algn="l">
              <a:spcBef>
                <a:spcPts val="0"/>
              </a:spcBef>
              <a:spcAft>
                <a:spcPts val="0"/>
              </a:spcAft>
              <a:buSzPts val="1100"/>
              <a:buChar char="-"/>
            </a:pPr>
            <a:r>
              <a:rPr lang="en" sz="1100"/>
              <a:t>Sound Design</a:t>
            </a:r>
            <a:endParaRPr sz="1100"/>
          </a:p>
          <a:p>
            <a:pPr indent="0" lvl="0" marL="0" rtl="0" algn="l">
              <a:spcBef>
                <a:spcPts val="0"/>
              </a:spcBef>
              <a:spcAft>
                <a:spcPts val="0"/>
              </a:spcAft>
              <a:buNone/>
            </a:pPr>
            <a:r>
              <a:rPr lang="en" sz="1100"/>
              <a:t>Jiaxu</a:t>
            </a:r>
            <a:endParaRPr sz="1100"/>
          </a:p>
          <a:p>
            <a:pPr indent="-298450" lvl="0" marL="457200" rtl="0" algn="l">
              <a:spcBef>
                <a:spcPts val="0"/>
              </a:spcBef>
              <a:spcAft>
                <a:spcPts val="0"/>
              </a:spcAft>
              <a:buSzPts val="1100"/>
              <a:buChar char="-"/>
            </a:pPr>
            <a:r>
              <a:rPr lang="en" sz="1100"/>
              <a:t>Unity UI</a:t>
            </a:r>
            <a:endParaRPr sz="1100"/>
          </a:p>
          <a:p>
            <a:pPr indent="-298450" lvl="0" marL="457200" rtl="0" algn="l">
              <a:spcBef>
                <a:spcPts val="0"/>
              </a:spcBef>
              <a:spcAft>
                <a:spcPts val="0"/>
              </a:spcAft>
              <a:buSzPts val="1100"/>
              <a:buChar char="-"/>
            </a:pPr>
            <a:r>
              <a:rPr lang="en" sz="1100"/>
              <a:t>Unity Mobile</a:t>
            </a:r>
            <a:endParaRPr sz="1100"/>
          </a:p>
          <a:p>
            <a:pPr indent="-298450" lvl="0" marL="457200" rtl="0" algn="l">
              <a:spcBef>
                <a:spcPts val="0"/>
              </a:spcBef>
              <a:spcAft>
                <a:spcPts val="0"/>
              </a:spcAft>
              <a:buSzPts val="1100"/>
              <a:buChar char="-"/>
            </a:pPr>
            <a:r>
              <a:rPr lang="en" sz="1100"/>
              <a:t>Unity Player Pref</a:t>
            </a:r>
            <a:endParaRPr sz="1100"/>
          </a:p>
          <a:p>
            <a:pPr indent="-298450" lvl="0" marL="457200" rtl="0" algn="l">
              <a:spcBef>
                <a:spcPts val="0"/>
              </a:spcBef>
              <a:spcAft>
                <a:spcPts val="0"/>
              </a:spcAft>
              <a:buSzPts val="1100"/>
              <a:buChar char="-"/>
            </a:pPr>
            <a:r>
              <a:rPr lang="en" sz="1100"/>
              <a:t>User Feedback</a:t>
            </a:r>
            <a:endParaRPr sz="1100"/>
          </a:p>
          <a:p>
            <a:pPr indent="0" lvl="0" marL="0" rtl="0" algn="l">
              <a:spcBef>
                <a:spcPts val="0"/>
              </a:spcBef>
              <a:spcAft>
                <a:spcPts val="0"/>
              </a:spcAft>
              <a:buNone/>
            </a:pPr>
            <a:r>
              <a:rPr lang="en" sz="1100"/>
              <a:t>CORTUS</a:t>
            </a:r>
            <a:endParaRPr sz="1100"/>
          </a:p>
          <a:p>
            <a:pPr indent="-298450" lvl="0" marL="457200" rtl="0" algn="l">
              <a:spcBef>
                <a:spcPts val="0"/>
              </a:spcBef>
              <a:spcAft>
                <a:spcPts val="0"/>
              </a:spcAft>
              <a:buSzPts val="1100"/>
              <a:buChar char="-"/>
            </a:pPr>
            <a:r>
              <a:rPr lang="en" sz="1100"/>
              <a:t>Most voted game</a:t>
            </a:r>
            <a:endParaRPr sz="1100"/>
          </a:p>
        </p:txBody>
      </p:sp>
      <p:sp>
        <p:nvSpPr>
          <p:cNvPr id="333" name="Google Shape;333;p53"/>
          <p:cNvSpPr txBox="1"/>
          <p:nvPr>
            <p:ph idx="1" type="subTitle"/>
          </p:nvPr>
        </p:nvSpPr>
        <p:spPr>
          <a:xfrm>
            <a:off x="5300700" y="1387850"/>
            <a:ext cx="3223200" cy="32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t>Trident</a:t>
            </a:r>
            <a:endParaRPr b="1" sz="1100" u="sng"/>
          </a:p>
          <a:p>
            <a:pPr indent="0" lvl="0" marL="0" rtl="0" algn="l">
              <a:spcBef>
                <a:spcPts val="0"/>
              </a:spcBef>
              <a:spcAft>
                <a:spcPts val="0"/>
              </a:spcAft>
              <a:buNone/>
            </a:pPr>
            <a:r>
              <a:t/>
            </a:r>
            <a:endParaRPr b="1" sz="1100" u="sng"/>
          </a:p>
          <a:p>
            <a:pPr indent="0" lvl="0" marL="0" rtl="0" algn="ctr">
              <a:spcBef>
                <a:spcPts val="0"/>
              </a:spcBef>
              <a:spcAft>
                <a:spcPts val="0"/>
              </a:spcAft>
              <a:buNone/>
            </a:pPr>
            <a:r>
              <a:t/>
            </a:r>
            <a:endParaRPr sz="1100"/>
          </a:p>
          <a:p>
            <a:pPr indent="0" lvl="0" marL="0" rtl="0" algn="l">
              <a:spcBef>
                <a:spcPts val="0"/>
              </a:spcBef>
              <a:spcAft>
                <a:spcPts val="0"/>
              </a:spcAft>
              <a:buNone/>
            </a:pPr>
            <a:r>
              <a:rPr lang="en" sz="1100"/>
              <a:t>Yokawa Kazuya</a:t>
            </a:r>
            <a:endParaRPr sz="1100"/>
          </a:p>
          <a:p>
            <a:pPr indent="-298450" lvl="0" marL="457200" rtl="0" algn="l">
              <a:spcBef>
                <a:spcPts val="0"/>
              </a:spcBef>
              <a:spcAft>
                <a:spcPts val="0"/>
              </a:spcAft>
              <a:buSzPts val="1100"/>
              <a:buChar char="-"/>
            </a:pPr>
            <a:r>
              <a:rPr lang="en" sz="1100"/>
              <a:t>Scenes, UI, Data management of Scores</a:t>
            </a:r>
            <a:endParaRPr sz="1100"/>
          </a:p>
          <a:p>
            <a:pPr indent="-298450" lvl="0" marL="457200" rtl="0" algn="l">
              <a:spcBef>
                <a:spcPts val="0"/>
              </a:spcBef>
              <a:spcAft>
                <a:spcPts val="0"/>
              </a:spcAft>
              <a:buSzPts val="1100"/>
              <a:buChar char="-"/>
            </a:pPr>
            <a:r>
              <a:rPr lang="en" sz="1100"/>
              <a:t>Level Selection and global singletons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idx="1" type="subTitle"/>
          </p:nvPr>
        </p:nvSpPr>
        <p:spPr>
          <a:xfrm>
            <a:off x="1152000" y="4281413"/>
            <a:ext cx="6840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Year Project of GDT/DGAD 202</a:t>
            </a:r>
            <a:r>
              <a:rPr lang="en"/>
              <a:t>1</a:t>
            </a:r>
            <a:endParaRPr/>
          </a:p>
        </p:txBody>
      </p:sp>
      <p:sp>
        <p:nvSpPr>
          <p:cNvPr id="339" name="Google Shape;339;p54"/>
          <p:cNvSpPr txBox="1"/>
          <p:nvPr>
            <p:ph idx="2" type="title"/>
          </p:nvPr>
        </p:nvSpPr>
        <p:spPr>
          <a:xfrm>
            <a:off x="563400" y="488325"/>
            <a:ext cx="8017200" cy="235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Thanks from:</a:t>
            </a:r>
            <a:endParaRPr sz="6000"/>
          </a:p>
          <a:p>
            <a:pPr indent="0" lvl="0" marL="0" rtl="0" algn="r">
              <a:spcBef>
                <a:spcPts val="0"/>
              </a:spcBef>
              <a:spcAft>
                <a:spcPts val="0"/>
              </a:spcAft>
              <a:buClr>
                <a:schemeClr val="dk1"/>
              </a:buClr>
              <a:buSzPts val="1100"/>
              <a:buFont typeface="Arial"/>
              <a:buNone/>
            </a:pPr>
            <a:r>
              <a:rPr lang="en"/>
              <a:t>DayBreak Team</a:t>
            </a:r>
            <a:endParaRPr/>
          </a:p>
        </p:txBody>
      </p:sp>
      <p:sp>
        <p:nvSpPr>
          <p:cNvPr id="340" name="Google Shape;340;p54"/>
          <p:cNvSpPr txBox="1"/>
          <p:nvPr/>
        </p:nvSpPr>
        <p:spPr>
          <a:xfrm>
            <a:off x="473150" y="3250925"/>
            <a:ext cx="4098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Montserrat"/>
                <a:ea typeface="Montserrat"/>
                <a:cs typeface="Montserrat"/>
                <a:sym typeface="Montserrat"/>
              </a:rPr>
              <a:t>GDT</a:t>
            </a:r>
            <a:endParaRPr sz="12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Winston - Lead Programmer, Backend Dev</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Jiaxu - Tech Artist, Frontend Dev</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341" name="Google Shape;341;p54"/>
          <p:cNvSpPr txBox="1"/>
          <p:nvPr/>
        </p:nvSpPr>
        <p:spPr>
          <a:xfrm>
            <a:off x="4572000" y="3250925"/>
            <a:ext cx="400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Montserrat"/>
                <a:ea typeface="Montserrat"/>
                <a:cs typeface="Montserrat"/>
                <a:sym typeface="Montserrat"/>
              </a:rPr>
              <a:t>DGAD</a:t>
            </a:r>
            <a:endParaRPr sz="12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Xinying - Art Lead,Level Designer</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Kerrin - 3D Modeler, Animator</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John - 3D Modeler. 2D Art, UI</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Story</a:t>
            </a:r>
            <a:endParaRPr/>
          </a:p>
        </p:txBody>
      </p:sp>
      <p:sp>
        <p:nvSpPr>
          <p:cNvPr id="173" name="Google Shape;173;p33"/>
          <p:cNvSpPr txBox="1"/>
          <p:nvPr>
            <p:ph idx="1" type="subTitle"/>
          </p:nvPr>
        </p:nvSpPr>
        <p:spPr>
          <a:xfrm>
            <a:off x="713250" y="1642475"/>
            <a:ext cx="5283900" cy="2561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Player controls the half-vampire Dorris, who plans to kill the boss of a vampire mafia for his involvement in the smuggling of Nostrum, a dangerous drug that turns people into vampires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She now has to infiltrate through the drug warehouse with the plan to assassinate the Don of the operation as </a:t>
            </a:r>
            <a:r>
              <a:rPr lang="en"/>
              <a:t>stealthily</a:t>
            </a:r>
            <a:r>
              <a:rPr lang="en"/>
              <a:t> as possible</a:t>
            </a:r>
            <a:endParaRPr/>
          </a:p>
        </p:txBody>
      </p:sp>
      <p:pic>
        <p:nvPicPr>
          <p:cNvPr id="174" name="Google Shape;174;p33"/>
          <p:cNvPicPr preferRelativeResize="0"/>
          <p:nvPr/>
        </p:nvPicPr>
        <p:blipFill>
          <a:blip r:embed="rId3">
            <a:alphaModFix/>
          </a:blip>
          <a:stretch>
            <a:fillRect/>
          </a:stretch>
        </p:blipFill>
        <p:spPr>
          <a:xfrm>
            <a:off x="5997150" y="708500"/>
            <a:ext cx="2634752" cy="372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Unique Selling Points</a:t>
            </a:r>
            <a:endParaRPr/>
          </a:p>
        </p:txBody>
      </p:sp>
      <p:sp>
        <p:nvSpPr>
          <p:cNvPr id="180" name="Google Shape;180;p34"/>
          <p:cNvSpPr txBox="1"/>
          <p:nvPr>
            <p:ph idx="1" type="body"/>
          </p:nvPr>
        </p:nvSpPr>
        <p:spPr>
          <a:xfrm>
            <a:off x="713250" y="1617000"/>
            <a:ext cx="4386900" cy="2570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Stealth Game with Vampire-Inspired Abilities(Teleportation, X-Ray)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Stealth game with semi-destructible environment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Immersive play with lighting engine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Complex AI behaviour</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Mechanics - Final</a:t>
            </a:r>
            <a:endParaRPr/>
          </a:p>
        </p:txBody>
      </p:sp>
      <p:sp>
        <p:nvSpPr>
          <p:cNvPr id="186" name="Google Shape;186;p35"/>
          <p:cNvSpPr txBox="1"/>
          <p:nvPr>
            <p:ph idx="1" type="subTitle"/>
          </p:nvPr>
        </p:nvSpPr>
        <p:spPr>
          <a:xfrm>
            <a:off x="713250" y="1112200"/>
            <a:ext cx="7717500" cy="25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Third Person Mode</a:t>
            </a:r>
            <a:endParaRPr/>
          </a:p>
          <a:p>
            <a:pPr indent="-317500" lvl="1" marL="914400" rtl="0" algn="l">
              <a:spcBef>
                <a:spcPts val="0"/>
              </a:spcBef>
              <a:spcAft>
                <a:spcPts val="0"/>
              </a:spcAft>
              <a:buSzPts val="1400"/>
              <a:buChar char="○"/>
            </a:pPr>
            <a:r>
              <a:rPr lang="en"/>
              <a:t>Toggled By Zooming in the camera, changes game view from isometric to third person, when </a:t>
            </a:r>
            <a:r>
              <a:rPr lang="en"/>
              <a:t>the</a:t>
            </a:r>
            <a:r>
              <a:rPr lang="en"/>
              <a:t> revolver is </a:t>
            </a:r>
            <a:r>
              <a:rPr lang="en"/>
              <a:t>equipped</a:t>
            </a:r>
            <a:r>
              <a:rPr lang="en"/>
              <a:t>, a crosshair shows up on screen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Inventory</a:t>
            </a:r>
            <a:endParaRPr/>
          </a:p>
          <a:p>
            <a:pPr indent="-317500" lvl="1" marL="914400" rtl="0" algn="l">
              <a:spcBef>
                <a:spcPts val="0"/>
              </a:spcBef>
              <a:spcAft>
                <a:spcPts val="0"/>
              </a:spcAft>
              <a:buSzPts val="1400"/>
              <a:buChar char="○"/>
            </a:pPr>
            <a:r>
              <a:rPr lang="en"/>
              <a:t>6 Slots Total, 1 Pre-assigned to rock, 1 to Empty Hand, 4 to item pickups</a:t>
            </a:r>
            <a:endParaRPr/>
          </a:p>
          <a:p>
            <a:pPr indent="-317500" lvl="1" marL="914400" rtl="0" algn="l">
              <a:spcBef>
                <a:spcPts val="0"/>
              </a:spcBef>
              <a:spcAft>
                <a:spcPts val="0"/>
              </a:spcAft>
              <a:buSzPts val="1400"/>
              <a:buChar char="○"/>
            </a:pPr>
            <a:r>
              <a:rPr lang="en"/>
              <a:t>Press item icon to equip, press trash icon to drop the item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Objective HUD</a:t>
            </a:r>
            <a:endParaRPr/>
          </a:p>
          <a:p>
            <a:pPr indent="-317500" lvl="1" marL="914400" rtl="0" algn="l">
              <a:spcBef>
                <a:spcPts val="0"/>
              </a:spcBef>
              <a:spcAft>
                <a:spcPts val="0"/>
              </a:spcAft>
              <a:buSzPts val="1400"/>
              <a:buChar char="○"/>
            </a:pPr>
            <a:r>
              <a:rPr lang="en"/>
              <a:t>Press Tab to open, displays stage objective.</a:t>
            </a:r>
            <a:endParaRPr/>
          </a:p>
          <a:p>
            <a:pPr indent="-317500" lvl="1" marL="914400" rtl="0" algn="l">
              <a:spcBef>
                <a:spcPts val="0"/>
              </a:spcBef>
              <a:spcAft>
                <a:spcPts val="0"/>
              </a:spcAft>
              <a:buSzPts val="1400"/>
              <a:buChar char="○"/>
            </a:pPr>
            <a:r>
              <a:rPr lang="en"/>
              <a:t>A arrow will appear on screen to guide the player to the location of the objective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Mechanics(Interaction) - Final</a:t>
            </a:r>
            <a:endParaRPr/>
          </a:p>
        </p:txBody>
      </p:sp>
      <p:sp>
        <p:nvSpPr>
          <p:cNvPr id="192" name="Google Shape;192;p36"/>
          <p:cNvSpPr txBox="1"/>
          <p:nvPr>
            <p:ph idx="1" type="subTitle"/>
          </p:nvPr>
        </p:nvSpPr>
        <p:spPr>
          <a:xfrm>
            <a:off x="713250" y="1112200"/>
            <a:ext cx="7717500" cy="25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Consumption</a:t>
            </a:r>
            <a:endParaRPr/>
          </a:p>
          <a:p>
            <a:pPr indent="-317500" lvl="1" marL="914400" rtl="0" algn="l">
              <a:spcBef>
                <a:spcPts val="0"/>
              </a:spcBef>
              <a:spcAft>
                <a:spcPts val="0"/>
              </a:spcAft>
              <a:buSzPts val="1400"/>
              <a:buChar char="○"/>
            </a:pPr>
            <a:r>
              <a:rPr lang="en"/>
              <a:t>Press ‘F’ while not at full health, near a dead human</a:t>
            </a:r>
            <a:endParaRPr/>
          </a:p>
          <a:p>
            <a:pPr indent="-317500" lvl="1" marL="914400" rtl="0" algn="l">
              <a:spcBef>
                <a:spcPts val="0"/>
              </a:spcBef>
              <a:spcAft>
                <a:spcPts val="0"/>
              </a:spcAft>
              <a:buSzPts val="1400"/>
              <a:buChar char="○"/>
            </a:pPr>
            <a:r>
              <a:rPr lang="en"/>
              <a:t>Stay still for 5 seconds while you consume the deceased to recover to </a:t>
            </a:r>
            <a:r>
              <a:rPr lang="en"/>
              <a:t>full health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Dragging</a:t>
            </a:r>
            <a:endParaRPr/>
          </a:p>
          <a:p>
            <a:pPr indent="-317500" lvl="1" marL="914400" rtl="0" algn="l">
              <a:spcBef>
                <a:spcPts val="0"/>
              </a:spcBef>
              <a:spcAft>
                <a:spcPts val="0"/>
              </a:spcAft>
              <a:buSzPts val="1400"/>
              <a:buChar char="○"/>
            </a:pPr>
            <a:r>
              <a:rPr lang="en"/>
              <a:t>Press ‘G’ near a dead enemy to drag them around</a:t>
            </a:r>
            <a:endParaRPr/>
          </a:p>
          <a:p>
            <a:pPr indent="-317500" lvl="1" marL="914400" rtl="0" algn="l">
              <a:spcBef>
                <a:spcPts val="0"/>
              </a:spcBef>
              <a:spcAft>
                <a:spcPts val="0"/>
              </a:spcAft>
              <a:buSzPts val="1400"/>
              <a:buChar char="○"/>
            </a:pPr>
            <a:r>
              <a:rPr lang="en"/>
              <a:t>Used to drag Thrulls into the sunlight to incinerate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Mechanics(Abilities) - Final</a:t>
            </a:r>
            <a:endParaRPr/>
          </a:p>
        </p:txBody>
      </p:sp>
      <p:sp>
        <p:nvSpPr>
          <p:cNvPr id="198" name="Google Shape;198;p37"/>
          <p:cNvSpPr txBox="1"/>
          <p:nvPr>
            <p:ph idx="1" type="subTitle"/>
          </p:nvPr>
        </p:nvSpPr>
        <p:spPr>
          <a:xfrm>
            <a:off x="713250" y="1112200"/>
            <a:ext cx="7717500" cy="25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Teleportation</a:t>
            </a:r>
            <a:endParaRPr/>
          </a:p>
          <a:p>
            <a:pPr indent="-317500" lvl="1" marL="914400" rtl="0" algn="l">
              <a:spcBef>
                <a:spcPts val="0"/>
              </a:spcBef>
              <a:spcAft>
                <a:spcPts val="0"/>
              </a:spcAft>
              <a:buSzPts val="1400"/>
              <a:buChar char="○"/>
            </a:pPr>
            <a:r>
              <a:rPr lang="en"/>
              <a:t>Press ‘V’ when ability is not on cooldown to toggle the teleport state</a:t>
            </a:r>
            <a:endParaRPr/>
          </a:p>
          <a:p>
            <a:pPr indent="-317500" lvl="1" marL="914400" rtl="0" algn="l">
              <a:spcBef>
                <a:spcPts val="0"/>
              </a:spcBef>
              <a:spcAft>
                <a:spcPts val="0"/>
              </a:spcAft>
              <a:buSzPts val="1400"/>
              <a:buChar char="○"/>
            </a:pPr>
            <a:r>
              <a:rPr lang="en"/>
              <a:t>Right Click</a:t>
            </a:r>
            <a:r>
              <a:rPr lang="en"/>
              <a:t> around the player while in this state to channel and then teleport onto the clicked location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Vampire Sense</a:t>
            </a:r>
            <a:endParaRPr/>
          </a:p>
          <a:p>
            <a:pPr indent="-317500" lvl="1" marL="914400" rtl="0" algn="l">
              <a:spcBef>
                <a:spcPts val="0"/>
              </a:spcBef>
              <a:spcAft>
                <a:spcPts val="0"/>
              </a:spcAft>
              <a:buSzPts val="1400"/>
              <a:buChar char="○"/>
            </a:pPr>
            <a:r>
              <a:rPr lang="en"/>
              <a:t>Press ‘X’ while ability is not on cooldown to temporarily be able to see specific things through walls </a:t>
            </a:r>
            <a:r>
              <a:rPr b="1" lang="en"/>
              <a:t>(*Only through Solid Object)</a:t>
            </a:r>
            <a:r>
              <a:rPr lang="en"/>
              <a:t>.</a:t>
            </a:r>
            <a:endParaRPr/>
          </a:p>
          <a:p>
            <a:pPr indent="-317500" lvl="1" marL="914400" rtl="0" algn="l">
              <a:spcBef>
                <a:spcPts val="0"/>
              </a:spcBef>
              <a:spcAft>
                <a:spcPts val="0"/>
              </a:spcAft>
              <a:buSzPts val="1400"/>
              <a:buChar char="○"/>
            </a:pPr>
            <a:r>
              <a:rPr lang="en"/>
              <a:t>Red for Enemy, Green for Item Pickup, Yellow for Objective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9" name="Google Shape;199;p37"/>
          <p:cNvPicPr preferRelativeResize="0"/>
          <p:nvPr/>
        </p:nvPicPr>
        <p:blipFill>
          <a:blip r:embed="rId3">
            <a:alphaModFix/>
          </a:blip>
          <a:stretch>
            <a:fillRect/>
          </a:stretch>
        </p:blipFill>
        <p:spPr>
          <a:xfrm>
            <a:off x="7814975" y="1858849"/>
            <a:ext cx="925975" cy="925975"/>
          </a:xfrm>
          <a:prstGeom prst="rect">
            <a:avLst/>
          </a:prstGeom>
          <a:noFill/>
          <a:ln>
            <a:noFill/>
          </a:ln>
        </p:spPr>
      </p:pic>
      <p:pic>
        <p:nvPicPr>
          <p:cNvPr id="200" name="Google Shape;200;p37"/>
          <p:cNvPicPr preferRelativeResize="0"/>
          <p:nvPr/>
        </p:nvPicPr>
        <p:blipFill>
          <a:blip r:embed="rId4">
            <a:alphaModFix/>
          </a:blip>
          <a:stretch>
            <a:fillRect/>
          </a:stretch>
        </p:blipFill>
        <p:spPr>
          <a:xfrm>
            <a:off x="7814975" y="3446600"/>
            <a:ext cx="925975" cy="925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Known Bugs</a:t>
            </a:r>
            <a:endParaRPr/>
          </a:p>
        </p:txBody>
      </p:sp>
      <p:sp>
        <p:nvSpPr>
          <p:cNvPr id="206" name="Google Shape;206;p38"/>
          <p:cNvSpPr txBox="1"/>
          <p:nvPr>
            <p:ph idx="1" type="subTitle"/>
          </p:nvPr>
        </p:nvSpPr>
        <p:spPr>
          <a:xfrm>
            <a:off x="713250" y="1642475"/>
            <a:ext cx="5283900" cy="25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Dragging doesn’t work with new enemy model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Falling can cause player to face and clip into the ground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494675" y="430675"/>
            <a:ext cx="77175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Concept Art</a:t>
            </a:r>
            <a:endParaRPr sz="2500"/>
          </a:p>
        </p:txBody>
      </p:sp>
      <p:pic>
        <p:nvPicPr>
          <p:cNvPr id="212" name="Google Shape;212;p39"/>
          <p:cNvPicPr preferRelativeResize="0"/>
          <p:nvPr/>
        </p:nvPicPr>
        <p:blipFill>
          <a:blip r:embed="rId3">
            <a:alphaModFix/>
          </a:blip>
          <a:stretch>
            <a:fillRect/>
          </a:stretch>
        </p:blipFill>
        <p:spPr>
          <a:xfrm>
            <a:off x="425263" y="971946"/>
            <a:ext cx="1800225" cy="1335351"/>
          </a:xfrm>
          <a:prstGeom prst="rect">
            <a:avLst/>
          </a:prstGeom>
          <a:noFill/>
          <a:ln>
            <a:noFill/>
          </a:ln>
        </p:spPr>
      </p:pic>
      <p:pic>
        <p:nvPicPr>
          <p:cNvPr id="213" name="Google Shape;213;p39"/>
          <p:cNvPicPr preferRelativeResize="0"/>
          <p:nvPr/>
        </p:nvPicPr>
        <p:blipFill>
          <a:blip r:embed="rId4">
            <a:alphaModFix/>
          </a:blip>
          <a:stretch>
            <a:fillRect/>
          </a:stretch>
        </p:blipFill>
        <p:spPr>
          <a:xfrm>
            <a:off x="452338" y="2377188"/>
            <a:ext cx="1746075" cy="1081350"/>
          </a:xfrm>
          <a:prstGeom prst="rect">
            <a:avLst/>
          </a:prstGeom>
          <a:noFill/>
          <a:ln>
            <a:noFill/>
          </a:ln>
        </p:spPr>
      </p:pic>
      <p:pic>
        <p:nvPicPr>
          <p:cNvPr id="214" name="Google Shape;214;p39"/>
          <p:cNvPicPr preferRelativeResize="0"/>
          <p:nvPr/>
        </p:nvPicPr>
        <p:blipFill>
          <a:blip r:embed="rId5">
            <a:alphaModFix/>
          </a:blip>
          <a:stretch>
            <a:fillRect/>
          </a:stretch>
        </p:blipFill>
        <p:spPr>
          <a:xfrm>
            <a:off x="452337" y="3528438"/>
            <a:ext cx="1746076" cy="1153860"/>
          </a:xfrm>
          <a:prstGeom prst="rect">
            <a:avLst/>
          </a:prstGeom>
          <a:noFill/>
          <a:ln>
            <a:noFill/>
          </a:ln>
        </p:spPr>
      </p:pic>
      <p:pic>
        <p:nvPicPr>
          <p:cNvPr id="215" name="Google Shape;215;p39"/>
          <p:cNvPicPr preferRelativeResize="0"/>
          <p:nvPr/>
        </p:nvPicPr>
        <p:blipFill>
          <a:blip r:embed="rId6">
            <a:alphaModFix/>
          </a:blip>
          <a:stretch>
            <a:fillRect/>
          </a:stretch>
        </p:blipFill>
        <p:spPr>
          <a:xfrm>
            <a:off x="7136363" y="2219769"/>
            <a:ext cx="1533696" cy="1140825"/>
          </a:xfrm>
          <a:prstGeom prst="rect">
            <a:avLst/>
          </a:prstGeom>
          <a:noFill/>
          <a:ln>
            <a:noFill/>
          </a:ln>
        </p:spPr>
      </p:pic>
      <p:pic>
        <p:nvPicPr>
          <p:cNvPr id="216" name="Google Shape;216;p39"/>
          <p:cNvPicPr preferRelativeResize="0"/>
          <p:nvPr/>
        </p:nvPicPr>
        <p:blipFill>
          <a:blip r:embed="rId7">
            <a:alphaModFix/>
          </a:blip>
          <a:stretch>
            <a:fillRect/>
          </a:stretch>
        </p:blipFill>
        <p:spPr>
          <a:xfrm>
            <a:off x="6736864" y="791374"/>
            <a:ext cx="1933186" cy="1335350"/>
          </a:xfrm>
          <a:prstGeom prst="rect">
            <a:avLst/>
          </a:prstGeom>
          <a:noFill/>
          <a:ln>
            <a:noFill/>
          </a:ln>
        </p:spPr>
      </p:pic>
      <p:pic>
        <p:nvPicPr>
          <p:cNvPr id="217" name="Google Shape;217;p39"/>
          <p:cNvPicPr preferRelativeResize="0"/>
          <p:nvPr/>
        </p:nvPicPr>
        <p:blipFill rotWithShape="1">
          <a:blip r:embed="rId8">
            <a:alphaModFix/>
          </a:blip>
          <a:srcRect b="0" l="6532" r="52614" t="0"/>
          <a:stretch/>
        </p:blipFill>
        <p:spPr>
          <a:xfrm>
            <a:off x="2295700" y="613825"/>
            <a:ext cx="894464" cy="2032949"/>
          </a:xfrm>
          <a:prstGeom prst="rect">
            <a:avLst/>
          </a:prstGeom>
          <a:noFill/>
          <a:ln>
            <a:noFill/>
          </a:ln>
        </p:spPr>
      </p:pic>
      <p:pic>
        <p:nvPicPr>
          <p:cNvPr id="218" name="Google Shape;218;p39"/>
          <p:cNvPicPr preferRelativeResize="0"/>
          <p:nvPr/>
        </p:nvPicPr>
        <p:blipFill>
          <a:blip r:embed="rId9">
            <a:alphaModFix/>
          </a:blip>
          <a:stretch>
            <a:fillRect/>
          </a:stretch>
        </p:blipFill>
        <p:spPr>
          <a:xfrm>
            <a:off x="4089001" y="791382"/>
            <a:ext cx="2529175" cy="1834068"/>
          </a:xfrm>
          <a:prstGeom prst="rect">
            <a:avLst/>
          </a:prstGeom>
          <a:noFill/>
          <a:ln>
            <a:noFill/>
          </a:ln>
        </p:spPr>
      </p:pic>
      <p:pic>
        <p:nvPicPr>
          <p:cNvPr id="219" name="Google Shape;219;p39"/>
          <p:cNvPicPr preferRelativeResize="0"/>
          <p:nvPr/>
        </p:nvPicPr>
        <p:blipFill>
          <a:blip r:embed="rId10">
            <a:alphaModFix/>
          </a:blip>
          <a:stretch>
            <a:fillRect/>
          </a:stretch>
        </p:blipFill>
        <p:spPr>
          <a:xfrm>
            <a:off x="2295688" y="2773450"/>
            <a:ext cx="2571765" cy="1920525"/>
          </a:xfrm>
          <a:prstGeom prst="rect">
            <a:avLst/>
          </a:prstGeom>
          <a:noFill/>
          <a:ln>
            <a:noFill/>
          </a:ln>
        </p:spPr>
      </p:pic>
      <p:pic>
        <p:nvPicPr>
          <p:cNvPr id="220" name="Google Shape;220;p39"/>
          <p:cNvPicPr preferRelativeResize="0"/>
          <p:nvPr/>
        </p:nvPicPr>
        <p:blipFill rotWithShape="1">
          <a:blip r:embed="rId8">
            <a:alphaModFix/>
          </a:blip>
          <a:srcRect b="0" l="55169" r="3978" t="0"/>
          <a:stretch/>
        </p:blipFill>
        <p:spPr>
          <a:xfrm>
            <a:off x="3134349" y="613825"/>
            <a:ext cx="894464" cy="2032949"/>
          </a:xfrm>
          <a:prstGeom prst="rect">
            <a:avLst/>
          </a:prstGeom>
          <a:noFill/>
          <a:ln>
            <a:noFill/>
          </a:ln>
        </p:spPr>
      </p:pic>
      <p:pic>
        <p:nvPicPr>
          <p:cNvPr id="221" name="Google Shape;221;p39"/>
          <p:cNvPicPr preferRelativeResize="0"/>
          <p:nvPr/>
        </p:nvPicPr>
        <p:blipFill>
          <a:blip r:embed="rId11">
            <a:alphaModFix/>
          </a:blip>
          <a:stretch>
            <a:fillRect/>
          </a:stretch>
        </p:blipFill>
        <p:spPr>
          <a:xfrm>
            <a:off x="4977275" y="2773450"/>
            <a:ext cx="2049277" cy="192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ir Wire Style Thesis Defense by Slidesgo">
  <a:themeElements>
    <a:clrScheme name="Simple Light">
      <a:dk1>
        <a:srgbClr val="000000"/>
      </a:dk1>
      <a:lt1>
        <a:srgbClr val="FFFFFF"/>
      </a:lt1>
      <a:dk2>
        <a:srgbClr val="D9D9D9"/>
      </a:dk2>
      <a:lt2>
        <a:srgbClr val="D9D9D9"/>
      </a:lt2>
      <a:accent1>
        <a:srgbClr val="B42828"/>
      </a:accent1>
      <a:accent2>
        <a:srgbClr val="212121"/>
      </a:accent2>
      <a:accent3>
        <a:srgbClr val="D9D9D9"/>
      </a:accent3>
      <a:accent4>
        <a:srgbClr val="C80F0F"/>
      </a:accent4>
      <a:accent5>
        <a:srgbClr val="000000"/>
      </a:accent5>
      <a:accent6>
        <a:srgbClr val="D9D9D9"/>
      </a:accent6>
      <a:hlink>
        <a:srgbClr val="F941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